
<file path=[Content_Types].xml><?xml version="1.0" encoding="utf-8"?>
<Types xmlns="http://schemas.openxmlformats.org/package/2006/content-types">
  <Default Extension="png" ContentType="image/png"/>
  <Default Extension="mp3" ContentType="audio/mpe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40" r:id="rId1"/>
  </p:sldMasterIdLst>
  <p:sldIdLst>
    <p:sldId id="256" r:id="rId2"/>
    <p:sldId id="257" r:id="rId3"/>
    <p:sldId id="259" r:id="rId4"/>
    <p:sldId id="258" r:id="rId5"/>
    <p:sldId id="264" r:id="rId6"/>
    <p:sldId id="260" r:id="rId7"/>
    <p:sldId id="261" r:id="rId8"/>
    <p:sldId id="266" r:id="rId9"/>
    <p:sldId id="262" r:id="rId10"/>
    <p:sldId id="268" r:id="rId11"/>
    <p:sldId id="267" r:id="rId12"/>
    <p:sldId id="263" r:id="rId13"/>
    <p:sldId id="269" r:id="rId14"/>
    <p:sldId id="265"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5981" autoAdjust="0"/>
    <p:restoredTop sz="94660"/>
  </p:normalViewPr>
  <p:slideViewPr>
    <p:cSldViewPr snapToGrid="0">
      <p:cViewPr varScale="1">
        <p:scale>
          <a:sx n="71" d="100"/>
          <a:sy n="71" d="100"/>
        </p:scale>
        <p:origin x="66" y="83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en-US" smtClean="0"/>
              <a:t>Click to edit Master title style</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83284890-85D2-4D7B-8EF5-15A9C1DB8F42}" type="datetimeFigureOut">
              <a:rPr lang="en-US" dirty="0"/>
              <a:t>10/24/2018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4FAB73BC-B049-4115-A692-8D63A059BFB8}"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7157CC2-0FC8-4686-B024-99790E0F5162}" type="datetimeFigureOut">
              <a:rPr lang="en-US" dirty="0"/>
              <a:t>10/24/2018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6764DA5-CD3D-4590-A511-FCD3BC7A793E}" type="datetimeFigureOut">
              <a:rPr lang="en-US" dirty="0"/>
              <a:t>10/24/2018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2F5661D-6934-4B32-B92C-470368BF1EC6}" type="datetimeFigureOut">
              <a:rPr lang="en-US" dirty="0"/>
              <a:t>10/24/2018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n-US" smtClean="0"/>
              <a:t>Click to edit Master title style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a:xfrm>
            <a:off x="8593667" y="6272784"/>
            <a:ext cx="2644309" cy="365125"/>
          </a:xfrm>
        </p:spPr>
        <p:txBody>
          <a:bodyPr/>
          <a:lstStyle/>
          <a:p>
            <a:fld id="{C6F822A4-8DA6-4447-9B1F-C5DB58435268}" type="datetimeFigureOut">
              <a:rPr lang="en-US" dirty="0"/>
              <a:t>10/24/2018</a:t>
            </a:fld>
            <a:endParaRPr lang="en-US" dirty="0"/>
          </a:p>
        </p:txBody>
      </p:sp>
      <p:sp>
        <p:nvSpPr>
          <p:cNvPr id="5" name="Footer Placeholder 4"/>
          <p:cNvSpPr>
            <a:spLocks noGrp="1"/>
          </p:cNvSpPr>
          <p:nvPr>
            <p:ph type="ftr" sz="quarter" idx="11"/>
          </p:nvPr>
        </p:nvSpPr>
        <p:spPr>
          <a:xfrm>
            <a:off x="2182708" y="6272784"/>
            <a:ext cx="6327648" cy="365125"/>
          </a:xfrm>
        </p:spPr>
        <p:txBody>
          <a:bodyPr/>
          <a:lstStyle/>
          <a:p>
            <a:endParaRPr lang="en-US" dirty="0"/>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4FAB73BC-B049-4115-A692-8D63A059BFB8}"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E548D31E-DCDA-41A7-9C67-C4B11B94D21D}" type="datetimeFigureOut">
              <a:rPr lang="en-US" dirty="0"/>
              <a:t>10/24/2018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9B3762C0-B258-48F1-ADE6-176B4174CCDD}" type="datetimeFigureOut">
              <a:rPr lang="en-US" dirty="0"/>
              <a:t>10/24/2018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677919A6-33EB-49BD-A62F-1FA56B9F9712}" type="datetimeFigureOut">
              <a:rPr lang="en-US" dirty="0"/>
              <a:t>10/24/2018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A4E7D1B-D673-4CF6-8672-009D42ABD2A0}" type="datetimeFigureOut">
              <a:rPr lang="en-US" dirty="0"/>
              <a:t>10/24/2018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smtClean="0"/>
              <a:t>Click to edit Master title style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DA16AA21-1863-4931-97CB-99D0A168701B}" type="datetimeFigureOut">
              <a:rPr lang="en-US" dirty="0"/>
              <a:t>10/24/2018</a:t>
            </a:fld>
            <a:endParaRPr lang="en-US" dirty="0"/>
          </a:p>
        </p:txBody>
      </p:sp>
      <p:sp>
        <p:nvSpPr>
          <p:cNvPr id="6" name="Footer Placeholder 5"/>
          <p:cNvSpPr>
            <a:spLocks noGrp="1"/>
          </p:cNvSpPr>
          <p:nvPr>
            <p:ph type="ftr" sz="quarter" idx="11"/>
          </p:nvPr>
        </p:nvSpPr>
        <p:spPr/>
        <p:txBody>
          <a:bodyPr/>
          <a:lstStyle/>
          <a:p>
            <a:endParaRPr lang="en-US" dirty="0"/>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0" y="0"/>
            <a:ext cx="8303740"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3772C379-9A7C-4C87-A116-CBE9F58B04C5}" type="datetimeFigureOut">
              <a:rPr lang="en-US" dirty="0"/>
              <a:t>10/24/2018</a:t>
            </a:fld>
            <a:endParaRPr lang="en-US" dirty="0"/>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8664C608-40B1-4030-A28D-5B74BC98ADCE}" type="datetimeFigureOut">
              <a:rPr lang="en-US" dirty="0"/>
              <a:t>10/24/2018</a:t>
            </a:fld>
            <a:endParaRPr lang="en-US" dirty="0"/>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US" dirty="0"/>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4FAB73BC-B049-4115-A692-8D63A059BFB8}"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p:hf sldNum="0" hdr="0" ftr="0" dt="0"/>
  <p:txStyles>
    <p:titleStyle>
      <a:lvl1pPr algn="l" defTabSz="914400" rtl="0" eaLnBrk="1" latinLnBrk="0" hangingPunct="1">
        <a:lnSpc>
          <a:spcPct val="90000"/>
        </a:lnSpc>
        <a:spcBef>
          <a:spcPct val="0"/>
        </a:spcBef>
        <a:buNone/>
        <a:defRPr sz="540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8.jpg"/><Relationship Id="rId13" Type="http://schemas.openxmlformats.org/officeDocument/2006/relationships/image" Target="../media/image13.jpg"/><Relationship Id="rId3" Type="http://schemas.openxmlformats.org/officeDocument/2006/relationships/audio" Target="../media/media1.mp3"/><Relationship Id="rId7" Type="http://schemas.openxmlformats.org/officeDocument/2006/relationships/image" Target="../media/image7.jpg"/><Relationship Id="rId12" Type="http://schemas.openxmlformats.org/officeDocument/2006/relationships/image" Target="../media/image12.jpg"/><Relationship Id="rId2" Type="http://schemas.microsoft.com/office/2007/relationships/media" Target="../media/media1.mp3"/><Relationship Id="rId16" Type="http://schemas.openxmlformats.org/officeDocument/2006/relationships/image" Target="../media/image16.png"/><Relationship Id="rId1" Type="http://schemas.openxmlformats.org/officeDocument/2006/relationships/tags" Target="../tags/tag1.xml"/><Relationship Id="rId6" Type="http://schemas.openxmlformats.org/officeDocument/2006/relationships/image" Target="../media/image6.jpg"/><Relationship Id="rId11" Type="http://schemas.openxmlformats.org/officeDocument/2006/relationships/image" Target="../media/image11.png"/><Relationship Id="rId5" Type="http://schemas.openxmlformats.org/officeDocument/2006/relationships/image" Target="../media/image5.png"/><Relationship Id="rId15" Type="http://schemas.openxmlformats.org/officeDocument/2006/relationships/image" Target="../media/image15.jpg"/><Relationship Id="rId10" Type="http://schemas.openxmlformats.org/officeDocument/2006/relationships/image" Target="../media/image10.jpg"/><Relationship Id="rId4" Type="http://schemas.openxmlformats.org/officeDocument/2006/relationships/slideLayout" Target="../slideLayouts/slideLayout7.xml"/><Relationship Id="rId9" Type="http://schemas.openxmlformats.org/officeDocument/2006/relationships/image" Target="../media/image9.jpg"/><Relationship Id="rId14" Type="http://schemas.openxmlformats.org/officeDocument/2006/relationships/image" Target="../media/image14.jpg"/></Relationships>
</file>

<file path=ppt/slides/_rels/slide10.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slideLayout" Target="../slideLayouts/slideLayout4.xml"/><Relationship Id="rId1" Type="http://schemas.openxmlformats.org/officeDocument/2006/relationships/tags" Target="../tags/tag4.xml"/></Relationships>
</file>

<file path=ppt/slides/_rels/slide11.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slideLayout" Target="../slideLayouts/slideLayout4.xml"/><Relationship Id="rId1" Type="http://schemas.openxmlformats.org/officeDocument/2006/relationships/tags" Target="../tags/tag5.xml"/></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slideLayout" Target="../slideLayouts/slideLayout4.xml"/><Relationship Id="rId1" Type="http://schemas.openxmlformats.org/officeDocument/2006/relationships/tags" Target="../tags/tag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Layout" Target="../slideLayouts/slideLayout2.xml"/><Relationship Id="rId4" Type="http://schemas.openxmlformats.org/officeDocument/2006/relationships/image" Target="../media/image19.jpg"/></Relationships>
</file>

<file path=ppt/slides/_rels/slide5.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slideLayout" Target="../slideLayouts/slideLayout4.xml"/><Relationship Id="rId1" Type="http://schemas.openxmlformats.org/officeDocument/2006/relationships/tags" Target="../tags/tag2.xml"/><Relationship Id="rId4" Type="http://schemas.openxmlformats.org/officeDocument/2006/relationships/image" Target="../media/image22.jpg"/></Relationships>
</file>

<file path=ppt/slides/_rels/slide8.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slideLayout" Target="../slideLayouts/slideLayout4.xml"/><Relationship Id="rId1" Type="http://schemas.openxmlformats.org/officeDocument/2006/relationships/tags" Target="../tags/tag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Oval 15"/>
          <p:cNvSpPr/>
          <p:nvPr/>
        </p:nvSpPr>
        <p:spPr>
          <a:xfrm>
            <a:off x="11268635" y="6185647"/>
            <a:ext cx="658906" cy="58662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 name="TextBox 5"/>
          <p:cNvSpPr txBox="1"/>
          <p:nvPr/>
        </p:nvSpPr>
        <p:spPr>
          <a:xfrm>
            <a:off x="0" y="3463714"/>
            <a:ext cx="7234516" cy="1323439"/>
          </a:xfrm>
          <a:prstGeom prst="rect">
            <a:avLst/>
          </a:prstGeom>
          <a:noFill/>
        </p:spPr>
        <p:txBody>
          <a:bodyPr wrap="square" rtlCol="0">
            <a:spAutoFit/>
          </a:bodyPr>
          <a:lstStyle/>
          <a:p>
            <a:r>
              <a:rPr lang="en-CA" sz="8000" dirty="0" err="1" smtClean="0"/>
              <a:t>Volleywood</a:t>
            </a:r>
            <a:endParaRPr lang="en-CA" sz="8000" dirty="0"/>
          </a:p>
        </p:txBody>
      </p:sp>
      <p:pic>
        <p:nvPicPr>
          <p:cNvPr id="7" name="Picture 6"/>
          <p:cNvPicPr>
            <a:picLocks noChangeAspect="1"/>
          </p:cNvPicPr>
          <p:nvPr/>
        </p:nvPicPr>
        <p:blipFill>
          <a:blip r:embed="rId5"/>
          <a:stretch>
            <a:fillRect/>
          </a:stretch>
        </p:blipFill>
        <p:spPr>
          <a:xfrm>
            <a:off x="6710082" y="526216"/>
            <a:ext cx="5481918" cy="6027797"/>
          </a:xfrm>
          <a:prstGeom prst="rect">
            <a:avLst/>
          </a:prstGeom>
        </p:spPr>
      </p:pic>
      <p:pic>
        <p:nvPicPr>
          <p:cNvPr id="2" name="Picture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89313" y="1518921"/>
            <a:ext cx="986858" cy="1924423"/>
          </a:xfrm>
          <a:prstGeom prst="rect">
            <a:avLst/>
          </a:prstGeom>
        </p:spPr>
      </p:pic>
      <p:pic>
        <p:nvPicPr>
          <p:cNvPr id="3" name="Picture 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417634" y="1248059"/>
            <a:ext cx="1071679" cy="2215655"/>
          </a:xfrm>
          <a:prstGeom prst="rect">
            <a:avLst/>
          </a:prstGeom>
        </p:spPr>
      </p:pic>
      <p:pic>
        <p:nvPicPr>
          <p:cNvPr id="5" name="Picture 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782959" y="1149216"/>
            <a:ext cx="1668598" cy="2360240"/>
          </a:xfrm>
          <a:prstGeom prst="rect">
            <a:avLst/>
          </a:prstGeom>
        </p:spPr>
      </p:pic>
      <p:pic>
        <p:nvPicPr>
          <p:cNvPr id="9" name="Picture 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483592" y="4939488"/>
            <a:ext cx="1299367" cy="1904719"/>
          </a:xfrm>
          <a:prstGeom prst="rect">
            <a:avLst/>
          </a:prstGeom>
        </p:spPr>
      </p:pic>
      <p:pic>
        <p:nvPicPr>
          <p:cNvPr id="13" name="Picture 12"/>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8990" y="4651123"/>
            <a:ext cx="1268768" cy="2114613"/>
          </a:xfrm>
          <a:prstGeom prst="rect">
            <a:avLst/>
          </a:prstGeom>
        </p:spPr>
      </p:pic>
      <p:pic>
        <p:nvPicPr>
          <p:cNvPr id="23" name="Picture 2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920012" y="769982"/>
            <a:ext cx="1080988" cy="1080988"/>
          </a:xfrm>
          <a:prstGeom prst="rect">
            <a:avLst/>
          </a:prstGeom>
        </p:spPr>
      </p:pic>
      <p:pic>
        <p:nvPicPr>
          <p:cNvPr id="24" name="Picture 23"/>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598971" y="1381562"/>
            <a:ext cx="1197533" cy="2158552"/>
          </a:xfrm>
          <a:prstGeom prst="rect">
            <a:avLst/>
          </a:prstGeom>
        </p:spPr>
      </p:pic>
      <p:pic>
        <p:nvPicPr>
          <p:cNvPr id="25" name="Picture 24"/>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953474" y="4754639"/>
            <a:ext cx="1441229" cy="2058899"/>
          </a:xfrm>
          <a:prstGeom prst="rect">
            <a:avLst/>
          </a:prstGeom>
        </p:spPr>
      </p:pic>
      <p:pic>
        <p:nvPicPr>
          <p:cNvPr id="27" name="Picture 26"/>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012005" y="4765743"/>
            <a:ext cx="1489362" cy="2036689"/>
          </a:xfrm>
          <a:prstGeom prst="rect">
            <a:avLst/>
          </a:prstGeom>
        </p:spPr>
      </p:pic>
      <p:pic>
        <p:nvPicPr>
          <p:cNvPr id="28" name="Picture 27"/>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39242" y="1437329"/>
            <a:ext cx="1349799" cy="1961785"/>
          </a:xfrm>
          <a:prstGeom prst="rect">
            <a:avLst/>
          </a:prstGeom>
        </p:spPr>
      </p:pic>
      <p:pic>
        <p:nvPicPr>
          <p:cNvPr id="30" name="Royalty Free Music - FunnyGoofy Music for GamingShort Films (1)">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16"/>
          <a:stretch>
            <a:fillRect/>
          </a:stretch>
        </p:blipFill>
        <p:spPr>
          <a:xfrm>
            <a:off x="5791200" y="3124200"/>
            <a:ext cx="609600" cy="609600"/>
          </a:xfrm>
          <a:prstGeom prst="rect">
            <a:avLst/>
          </a:prstGeom>
        </p:spPr>
      </p:pic>
      <p:pic>
        <p:nvPicPr>
          <p:cNvPr id="31" name="Royalty Free Music - FunnyGoofy Music for GamingShort Films (1)">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16"/>
          <a:stretch>
            <a:fillRect/>
          </a:stretch>
        </p:blipFill>
        <p:spPr>
          <a:xfrm>
            <a:off x="104541" y="234025"/>
            <a:ext cx="609600" cy="609600"/>
          </a:xfrm>
          <a:prstGeom prst="rect">
            <a:avLst/>
          </a:prstGeom>
        </p:spPr>
      </p:pic>
    </p:spTree>
    <p:custDataLst>
      <p:tags r:id="rId1"/>
    </p:custDataLst>
    <p:extLst>
      <p:ext uri="{BB962C8B-B14F-4D97-AF65-F5344CB8AC3E}">
        <p14:creationId xmlns:p14="http://schemas.microsoft.com/office/powerpoint/2010/main" val="398108988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24686">
        <p15:prstTrans prst="fracture"/>
      </p:transition>
    </mc:Choice>
    <mc:Fallback xmlns="">
      <p:transition spd="slow" advTm="2468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1"/>
                                        </p:tgtEl>
                                      </p:cBhvr>
                                    </p:cmd>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1000"/>
                                        <p:tgtEl>
                                          <p:spTgt spid="7"/>
                                        </p:tgtEl>
                                      </p:cBhvr>
                                    </p:animEffect>
                                    <p:anim calcmode="lin" valueType="num">
                                      <p:cBhvr>
                                        <p:cTn id="12" dur="1000" fill="hold"/>
                                        <p:tgtEl>
                                          <p:spTgt spid="7"/>
                                        </p:tgtEl>
                                        <p:attrNameLst>
                                          <p:attrName>ppt_x</p:attrName>
                                        </p:attrNameLst>
                                      </p:cBhvr>
                                      <p:tavLst>
                                        <p:tav tm="0">
                                          <p:val>
                                            <p:strVal val="#ppt_x"/>
                                          </p:val>
                                        </p:tav>
                                        <p:tav tm="100000">
                                          <p:val>
                                            <p:strVal val="#ppt_x"/>
                                          </p:val>
                                        </p:tav>
                                      </p:tavLst>
                                    </p:anim>
                                    <p:anim calcmode="lin" valueType="num">
                                      <p:cBhvr>
                                        <p:cTn id="13"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6" presetClass="entr" presetSubtype="0" fill="hold" nodeType="clickEffect">
                                  <p:stCondLst>
                                    <p:cond delay="0"/>
                                  </p:stCondLst>
                                  <p:childTnLst>
                                    <p:set>
                                      <p:cBhvr>
                                        <p:cTn id="17" dur="1" fill="hold">
                                          <p:stCondLst>
                                            <p:cond delay="0"/>
                                          </p:stCondLst>
                                        </p:cTn>
                                        <p:tgtEl>
                                          <p:spTgt spid="24"/>
                                        </p:tgtEl>
                                        <p:attrNameLst>
                                          <p:attrName>style.visibility</p:attrName>
                                        </p:attrNameLst>
                                      </p:cBhvr>
                                      <p:to>
                                        <p:strVal val="visible"/>
                                      </p:to>
                                    </p:set>
                                    <p:animEffect transition="in" filter="wipe(down)">
                                      <p:cBhvr>
                                        <p:cTn id="18" dur="580">
                                          <p:stCondLst>
                                            <p:cond delay="0"/>
                                          </p:stCondLst>
                                        </p:cTn>
                                        <p:tgtEl>
                                          <p:spTgt spid="24"/>
                                        </p:tgtEl>
                                      </p:cBhvr>
                                    </p:animEffect>
                                    <p:anim calcmode="lin" valueType="num">
                                      <p:cBhvr>
                                        <p:cTn id="19" dur="1822" tmFilter="0,0; 0.14,0.36; 0.43,0.73; 0.71,0.91; 1.0,1.0">
                                          <p:stCondLst>
                                            <p:cond delay="0"/>
                                          </p:stCondLst>
                                        </p:cTn>
                                        <p:tgtEl>
                                          <p:spTgt spid="24"/>
                                        </p:tgtEl>
                                        <p:attrNameLst>
                                          <p:attrName>ppt_x</p:attrName>
                                        </p:attrNameLst>
                                      </p:cBhvr>
                                      <p:tavLst>
                                        <p:tav tm="0">
                                          <p:val>
                                            <p:strVal val="#ppt_x-0.25"/>
                                          </p:val>
                                        </p:tav>
                                        <p:tav tm="100000">
                                          <p:val>
                                            <p:strVal val="#ppt_x"/>
                                          </p:val>
                                        </p:tav>
                                      </p:tavLst>
                                    </p:anim>
                                    <p:anim calcmode="lin" valueType="num">
                                      <p:cBhvr>
                                        <p:cTn id="20" dur="664" tmFilter="0.0,0.0; 0.25,0.07; 0.50,0.2; 0.75,0.467; 1.0,1.0">
                                          <p:stCondLst>
                                            <p:cond delay="0"/>
                                          </p:stCondLst>
                                        </p:cTn>
                                        <p:tgtEl>
                                          <p:spTgt spid="24"/>
                                        </p:tgtEl>
                                        <p:attrNameLst>
                                          <p:attrName>ppt_y</p:attrName>
                                        </p:attrNameLst>
                                      </p:cBhvr>
                                      <p:tavLst>
                                        <p:tav tm="0" fmla="#ppt_y-sin(pi*$)/3">
                                          <p:val>
                                            <p:fltVal val="0.5"/>
                                          </p:val>
                                        </p:tav>
                                        <p:tav tm="100000">
                                          <p:val>
                                            <p:fltVal val="1"/>
                                          </p:val>
                                        </p:tav>
                                      </p:tavLst>
                                    </p:anim>
                                    <p:anim calcmode="lin" valueType="num">
                                      <p:cBhvr>
                                        <p:cTn id="21" dur="664" tmFilter="0, 0; 0.125,0.2665; 0.25,0.4; 0.375,0.465; 0.5,0.5;  0.625,0.535; 0.75,0.6; 0.875,0.7335; 1,1">
                                          <p:stCondLst>
                                            <p:cond delay="664"/>
                                          </p:stCondLst>
                                        </p:cTn>
                                        <p:tgtEl>
                                          <p:spTgt spid="24"/>
                                        </p:tgtEl>
                                        <p:attrNameLst>
                                          <p:attrName>ppt_y</p:attrName>
                                        </p:attrNameLst>
                                      </p:cBhvr>
                                      <p:tavLst>
                                        <p:tav tm="0" fmla="#ppt_y-sin(pi*$)/9">
                                          <p:val>
                                            <p:fltVal val="0"/>
                                          </p:val>
                                        </p:tav>
                                        <p:tav tm="100000">
                                          <p:val>
                                            <p:fltVal val="1"/>
                                          </p:val>
                                        </p:tav>
                                      </p:tavLst>
                                    </p:anim>
                                    <p:anim calcmode="lin" valueType="num">
                                      <p:cBhvr>
                                        <p:cTn id="22" dur="332" tmFilter="0, 0; 0.125,0.2665; 0.25,0.4; 0.375,0.465; 0.5,0.5;  0.625,0.535; 0.75,0.6; 0.875,0.7335; 1,1">
                                          <p:stCondLst>
                                            <p:cond delay="1324"/>
                                          </p:stCondLst>
                                        </p:cTn>
                                        <p:tgtEl>
                                          <p:spTgt spid="24"/>
                                        </p:tgtEl>
                                        <p:attrNameLst>
                                          <p:attrName>ppt_y</p:attrName>
                                        </p:attrNameLst>
                                      </p:cBhvr>
                                      <p:tavLst>
                                        <p:tav tm="0" fmla="#ppt_y-sin(pi*$)/27">
                                          <p:val>
                                            <p:fltVal val="0"/>
                                          </p:val>
                                        </p:tav>
                                        <p:tav tm="100000">
                                          <p:val>
                                            <p:fltVal val="1"/>
                                          </p:val>
                                        </p:tav>
                                      </p:tavLst>
                                    </p:anim>
                                    <p:anim calcmode="lin" valueType="num">
                                      <p:cBhvr>
                                        <p:cTn id="23" dur="164" tmFilter="0, 0; 0.125,0.2665; 0.25,0.4; 0.375,0.465; 0.5,0.5;  0.625,0.535; 0.75,0.6; 0.875,0.7335; 1,1">
                                          <p:stCondLst>
                                            <p:cond delay="1656"/>
                                          </p:stCondLst>
                                        </p:cTn>
                                        <p:tgtEl>
                                          <p:spTgt spid="24"/>
                                        </p:tgtEl>
                                        <p:attrNameLst>
                                          <p:attrName>ppt_y</p:attrName>
                                        </p:attrNameLst>
                                      </p:cBhvr>
                                      <p:tavLst>
                                        <p:tav tm="0" fmla="#ppt_y-sin(pi*$)/81">
                                          <p:val>
                                            <p:fltVal val="0"/>
                                          </p:val>
                                        </p:tav>
                                        <p:tav tm="100000">
                                          <p:val>
                                            <p:fltVal val="1"/>
                                          </p:val>
                                        </p:tav>
                                      </p:tavLst>
                                    </p:anim>
                                    <p:animScale>
                                      <p:cBhvr>
                                        <p:cTn id="24" dur="26">
                                          <p:stCondLst>
                                            <p:cond delay="650"/>
                                          </p:stCondLst>
                                        </p:cTn>
                                        <p:tgtEl>
                                          <p:spTgt spid="24"/>
                                        </p:tgtEl>
                                      </p:cBhvr>
                                      <p:to x="100000" y="60000"/>
                                    </p:animScale>
                                    <p:animScale>
                                      <p:cBhvr>
                                        <p:cTn id="25" dur="166" decel="50000">
                                          <p:stCondLst>
                                            <p:cond delay="676"/>
                                          </p:stCondLst>
                                        </p:cTn>
                                        <p:tgtEl>
                                          <p:spTgt spid="24"/>
                                        </p:tgtEl>
                                      </p:cBhvr>
                                      <p:to x="100000" y="100000"/>
                                    </p:animScale>
                                    <p:animScale>
                                      <p:cBhvr>
                                        <p:cTn id="26" dur="26">
                                          <p:stCondLst>
                                            <p:cond delay="1312"/>
                                          </p:stCondLst>
                                        </p:cTn>
                                        <p:tgtEl>
                                          <p:spTgt spid="24"/>
                                        </p:tgtEl>
                                      </p:cBhvr>
                                      <p:to x="100000" y="80000"/>
                                    </p:animScale>
                                    <p:animScale>
                                      <p:cBhvr>
                                        <p:cTn id="27" dur="166" decel="50000">
                                          <p:stCondLst>
                                            <p:cond delay="1338"/>
                                          </p:stCondLst>
                                        </p:cTn>
                                        <p:tgtEl>
                                          <p:spTgt spid="24"/>
                                        </p:tgtEl>
                                      </p:cBhvr>
                                      <p:to x="100000" y="100000"/>
                                    </p:animScale>
                                    <p:animScale>
                                      <p:cBhvr>
                                        <p:cTn id="28" dur="26">
                                          <p:stCondLst>
                                            <p:cond delay="1642"/>
                                          </p:stCondLst>
                                        </p:cTn>
                                        <p:tgtEl>
                                          <p:spTgt spid="24"/>
                                        </p:tgtEl>
                                      </p:cBhvr>
                                      <p:to x="100000" y="90000"/>
                                    </p:animScale>
                                    <p:animScale>
                                      <p:cBhvr>
                                        <p:cTn id="29" dur="166" decel="50000">
                                          <p:stCondLst>
                                            <p:cond delay="1668"/>
                                          </p:stCondLst>
                                        </p:cTn>
                                        <p:tgtEl>
                                          <p:spTgt spid="24"/>
                                        </p:tgtEl>
                                      </p:cBhvr>
                                      <p:to x="100000" y="100000"/>
                                    </p:animScale>
                                    <p:animScale>
                                      <p:cBhvr>
                                        <p:cTn id="30" dur="26">
                                          <p:stCondLst>
                                            <p:cond delay="1808"/>
                                          </p:stCondLst>
                                        </p:cTn>
                                        <p:tgtEl>
                                          <p:spTgt spid="24"/>
                                        </p:tgtEl>
                                      </p:cBhvr>
                                      <p:to x="100000" y="95000"/>
                                    </p:animScale>
                                    <p:animScale>
                                      <p:cBhvr>
                                        <p:cTn id="31" dur="166" decel="50000">
                                          <p:stCondLst>
                                            <p:cond delay="1834"/>
                                          </p:stCondLst>
                                        </p:cTn>
                                        <p:tgtEl>
                                          <p:spTgt spid="24"/>
                                        </p:tgtEl>
                                      </p:cBhvr>
                                      <p:to x="100000" y="100000"/>
                                    </p:animScale>
                                  </p:childTnLst>
                                </p:cTn>
                              </p:par>
                              <p:par>
                                <p:cTn id="32" presetID="26" presetClass="entr" presetSubtype="0" fill="hold" nodeType="withEffect">
                                  <p:stCondLst>
                                    <p:cond delay="0"/>
                                  </p:stCondLst>
                                  <p:childTnLst>
                                    <p:set>
                                      <p:cBhvr>
                                        <p:cTn id="33" dur="1" fill="hold">
                                          <p:stCondLst>
                                            <p:cond delay="0"/>
                                          </p:stCondLst>
                                        </p:cTn>
                                        <p:tgtEl>
                                          <p:spTgt spid="2"/>
                                        </p:tgtEl>
                                        <p:attrNameLst>
                                          <p:attrName>style.visibility</p:attrName>
                                        </p:attrNameLst>
                                      </p:cBhvr>
                                      <p:to>
                                        <p:strVal val="visible"/>
                                      </p:to>
                                    </p:set>
                                    <p:animEffect transition="in" filter="wipe(down)">
                                      <p:cBhvr>
                                        <p:cTn id="34" dur="580">
                                          <p:stCondLst>
                                            <p:cond delay="0"/>
                                          </p:stCondLst>
                                        </p:cTn>
                                        <p:tgtEl>
                                          <p:spTgt spid="2"/>
                                        </p:tgtEl>
                                      </p:cBhvr>
                                    </p:animEffect>
                                    <p:anim calcmode="lin" valueType="num">
                                      <p:cBhvr>
                                        <p:cTn id="35"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36"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37"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38"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39"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40" dur="26">
                                          <p:stCondLst>
                                            <p:cond delay="650"/>
                                          </p:stCondLst>
                                        </p:cTn>
                                        <p:tgtEl>
                                          <p:spTgt spid="2"/>
                                        </p:tgtEl>
                                      </p:cBhvr>
                                      <p:to x="100000" y="60000"/>
                                    </p:animScale>
                                    <p:animScale>
                                      <p:cBhvr>
                                        <p:cTn id="41" dur="166" decel="50000">
                                          <p:stCondLst>
                                            <p:cond delay="676"/>
                                          </p:stCondLst>
                                        </p:cTn>
                                        <p:tgtEl>
                                          <p:spTgt spid="2"/>
                                        </p:tgtEl>
                                      </p:cBhvr>
                                      <p:to x="100000" y="100000"/>
                                    </p:animScale>
                                    <p:animScale>
                                      <p:cBhvr>
                                        <p:cTn id="42" dur="26">
                                          <p:stCondLst>
                                            <p:cond delay="1312"/>
                                          </p:stCondLst>
                                        </p:cTn>
                                        <p:tgtEl>
                                          <p:spTgt spid="2"/>
                                        </p:tgtEl>
                                      </p:cBhvr>
                                      <p:to x="100000" y="80000"/>
                                    </p:animScale>
                                    <p:animScale>
                                      <p:cBhvr>
                                        <p:cTn id="43" dur="166" decel="50000">
                                          <p:stCondLst>
                                            <p:cond delay="1338"/>
                                          </p:stCondLst>
                                        </p:cTn>
                                        <p:tgtEl>
                                          <p:spTgt spid="2"/>
                                        </p:tgtEl>
                                      </p:cBhvr>
                                      <p:to x="100000" y="100000"/>
                                    </p:animScale>
                                    <p:animScale>
                                      <p:cBhvr>
                                        <p:cTn id="44" dur="26">
                                          <p:stCondLst>
                                            <p:cond delay="1642"/>
                                          </p:stCondLst>
                                        </p:cTn>
                                        <p:tgtEl>
                                          <p:spTgt spid="2"/>
                                        </p:tgtEl>
                                      </p:cBhvr>
                                      <p:to x="100000" y="90000"/>
                                    </p:animScale>
                                    <p:animScale>
                                      <p:cBhvr>
                                        <p:cTn id="45" dur="166" decel="50000">
                                          <p:stCondLst>
                                            <p:cond delay="1668"/>
                                          </p:stCondLst>
                                        </p:cTn>
                                        <p:tgtEl>
                                          <p:spTgt spid="2"/>
                                        </p:tgtEl>
                                      </p:cBhvr>
                                      <p:to x="100000" y="100000"/>
                                    </p:animScale>
                                    <p:animScale>
                                      <p:cBhvr>
                                        <p:cTn id="46" dur="26">
                                          <p:stCondLst>
                                            <p:cond delay="1808"/>
                                          </p:stCondLst>
                                        </p:cTn>
                                        <p:tgtEl>
                                          <p:spTgt spid="2"/>
                                        </p:tgtEl>
                                      </p:cBhvr>
                                      <p:to x="100000" y="95000"/>
                                    </p:animScale>
                                    <p:animScale>
                                      <p:cBhvr>
                                        <p:cTn id="47" dur="166" decel="50000">
                                          <p:stCondLst>
                                            <p:cond delay="1834"/>
                                          </p:stCondLst>
                                        </p:cTn>
                                        <p:tgtEl>
                                          <p:spTgt spid="2"/>
                                        </p:tgtEl>
                                      </p:cBhvr>
                                      <p:to x="100000" y="100000"/>
                                    </p:animScale>
                                  </p:childTnLst>
                                </p:cTn>
                              </p:par>
                              <p:par>
                                <p:cTn id="48" presetID="26" presetClass="entr" presetSubtype="0" fill="hold" nodeType="withEffect">
                                  <p:stCondLst>
                                    <p:cond delay="0"/>
                                  </p:stCondLst>
                                  <p:childTnLst>
                                    <p:set>
                                      <p:cBhvr>
                                        <p:cTn id="49" dur="1" fill="hold">
                                          <p:stCondLst>
                                            <p:cond delay="0"/>
                                          </p:stCondLst>
                                        </p:cTn>
                                        <p:tgtEl>
                                          <p:spTgt spid="3"/>
                                        </p:tgtEl>
                                        <p:attrNameLst>
                                          <p:attrName>style.visibility</p:attrName>
                                        </p:attrNameLst>
                                      </p:cBhvr>
                                      <p:to>
                                        <p:strVal val="visible"/>
                                      </p:to>
                                    </p:set>
                                    <p:animEffect transition="in" filter="wipe(down)">
                                      <p:cBhvr>
                                        <p:cTn id="50" dur="580">
                                          <p:stCondLst>
                                            <p:cond delay="0"/>
                                          </p:stCondLst>
                                        </p:cTn>
                                        <p:tgtEl>
                                          <p:spTgt spid="3"/>
                                        </p:tgtEl>
                                      </p:cBhvr>
                                    </p:animEffect>
                                    <p:anim calcmode="lin" valueType="num">
                                      <p:cBhvr>
                                        <p:cTn id="51" dur="1822" tmFilter="0,0; 0.14,0.36; 0.43,0.73; 0.71,0.91; 1.0,1.0">
                                          <p:stCondLst>
                                            <p:cond delay="0"/>
                                          </p:stCondLst>
                                        </p:cTn>
                                        <p:tgtEl>
                                          <p:spTgt spid="3"/>
                                        </p:tgtEl>
                                        <p:attrNameLst>
                                          <p:attrName>ppt_x</p:attrName>
                                        </p:attrNameLst>
                                      </p:cBhvr>
                                      <p:tavLst>
                                        <p:tav tm="0">
                                          <p:val>
                                            <p:strVal val="#ppt_x-0.25"/>
                                          </p:val>
                                        </p:tav>
                                        <p:tav tm="100000">
                                          <p:val>
                                            <p:strVal val="#ppt_x"/>
                                          </p:val>
                                        </p:tav>
                                      </p:tavLst>
                                    </p:anim>
                                    <p:anim calcmode="lin" valueType="num">
                                      <p:cBhvr>
                                        <p:cTn id="52" dur="664" tmFilter="0.0,0.0; 0.25,0.07; 0.50,0.2; 0.75,0.467; 1.0,1.0">
                                          <p:stCondLst>
                                            <p:cond delay="0"/>
                                          </p:stCondLst>
                                        </p:cTn>
                                        <p:tgtEl>
                                          <p:spTgt spid="3"/>
                                        </p:tgtEl>
                                        <p:attrNameLst>
                                          <p:attrName>ppt_y</p:attrName>
                                        </p:attrNameLst>
                                      </p:cBhvr>
                                      <p:tavLst>
                                        <p:tav tm="0" fmla="#ppt_y-sin(pi*$)/3">
                                          <p:val>
                                            <p:fltVal val="0.5"/>
                                          </p:val>
                                        </p:tav>
                                        <p:tav tm="100000">
                                          <p:val>
                                            <p:fltVal val="1"/>
                                          </p:val>
                                        </p:tav>
                                      </p:tavLst>
                                    </p:anim>
                                    <p:anim calcmode="lin" valueType="num">
                                      <p:cBhvr>
                                        <p:cTn id="53" dur="664" tmFilter="0, 0; 0.125,0.2665; 0.25,0.4; 0.375,0.465; 0.5,0.5;  0.625,0.535; 0.75,0.6; 0.875,0.7335; 1,1">
                                          <p:stCondLst>
                                            <p:cond delay="664"/>
                                          </p:stCondLst>
                                        </p:cTn>
                                        <p:tgtEl>
                                          <p:spTgt spid="3"/>
                                        </p:tgtEl>
                                        <p:attrNameLst>
                                          <p:attrName>ppt_y</p:attrName>
                                        </p:attrNameLst>
                                      </p:cBhvr>
                                      <p:tavLst>
                                        <p:tav tm="0" fmla="#ppt_y-sin(pi*$)/9">
                                          <p:val>
                                            <p:fltVal val="0"/>
                                          </p:val>
                                        </p:tav>
                                        <p:tav tm="100000">
                                          <p:val>
                                            <p:fltVal val="1"/>
                                          </p:val>
                                        </p:tav>
                                      </p:tavLst>
                                    </p:anim>
                                    <p:anim calcmode="lin" valueType="num">
                                      <p:cBhvr>
                                        <p:cTn id="54" dur="332" tmFilter="0, 0; 0.125,0.2665; 0.25,0.4; 0.375,0.465; 0.5,0.5;  0.625,0.535; 0.75,0.6; 0.875,0.7335; 1,1">
                                          <p:stCondLst>
                                            <p:cond delay="1324"/>
                                          </p:stCondLst>
                                        </p:cTn>
                                        <p:tgtEl>
                                          <p:spTgt spid="3"/>
                                        </p:tgtEl>
                                        <p:attrNameLst>
                                          <p:attrName>ppt_y</p:attrName>
                                        </p:attrNameLst>
                                      </p:cBhvr>
                                      <p:tavLst>
                                        <p:tav tm="0" fmla="#ppt_y-sin(pi*$)/27">
                                          <p:val>
                                            <p:fltVal val="0"/>
                                          </p:val>
                                        </p:tav>
                                        <p:tav tm="100000">
                                          <p:val>
                                            <p:fltVal val="1"/>
                                          </p:val>
                                        </p:tav>
                                      </p:tavLst>
                                    </p:anim>
                                    <p:anim calcmode="lin" valueType="num">
                                      <p:cBhvr>
                                        <p:cTn id="55" dur="164" tmFilter="0, 0; 0.125,0.2665; 0.25,0.4; 0.375,0.465; 0.5,0.5;  0.625,0.535; 0.75,0.6; 0.875,0.7335; 1,1">
                                          <p:stCondLst>
                                            <p:cond delay="1656"/>
                                          </p:stCondLst>
                                        </p:cTn>
                                        <p:tgtEl>
                                          <p:spTgt spid="3"/>
                                        </p:tgtEl>
                                        <p:attrNameLst>
                                          <p:attrName>ppt_y</p:attrName>
                                        </p:attrNameLst>
                                      </p:cBhvr>
                                      <p:tavLst>
                                        <p:tav tm="0" fmla="#ppt_y-sin(pi*$)/81">
                                          <p:val>
                                            <p:fltVal val="0"/>
                                          </p:val>
                                        </p:tav>
                                        <p:tav tm="100000">
                                          <p:val>
                                            <p:fltVal val="1"/>
                                          </p:val>
                                        </p:tav>
                                      </p:tavLst>
                                    </p:anim>
                                    <p:animScale>
                                      <p:cBhvr>
                                        <p:cTn id="56" dur="26">
                                          <p:stCondLst>
                                            <p:cond delay="650"/>
                                          </p:stCondLst>
                                        </p:cTn>
                                        <p:tgtEl>
                                          <p:spTgt spid="3"/>
                                        </p:tgtEl>
                                      </p:cBhvr>
                                      <p:to x="100000" y="60000"/>
                                    </p:animScale>
                                    <p:animScale>
                                      <p:cBhvr>
                                        <p:cTn id="57" dur="166" decel="50000">
                                          <p:stCondLst>
                                            <p:cond delay="676"/>
                                          </p:stCondLst>
                                        </p:cTn>
                                        <p:tgtEl>
                                          <p:spTgt spid="3"/>
                                        </p:tgtEl>
                                      </p:cBhvr>
                                      <p:to x="100000" y="100000"/>
                                    </p:animScale>
                                    <p:animScale>
                                      <p:cBhvr>
                                        <p:cTn id="58" dur="26">
                                          <p:stCondLst>
                                            <p:cond delay="1312"/>
                                          </p:stCondLst>
                                        </p:cTn>
                                        <p:tgtEl>
                                          <p:spTgt spid="3"/>
                                        </p:tgtEl>
                                      </p:cBhvr>
                                      <p:to x="100000" y="80000"/>
                                    </p:animScale>
                                    <p:animScale>
                                      <p:cBhvr>
                                        <p:cTn id="59" dur="166" decel="50000">
                                          <p:stCondLst>
                                            <p:cond delay="1338"/>
                                          </p:stCondLst>
                                        </p:cTn>
                                        <p:tgtEl>
                                          <p:spTgt spid="3"/>
                                        </p:tgtEl>
                                      </p:cBhvr>
                                      <p:to x="100000" y="100000"/>
                                    </p:animScale>
                                    <p:animScale>
                                      <p:cBhvr>
                                        <p:cTn id="60" dur="26">
                                          <p:stCondLst>
                                            <p:cond delay="1642"/>
                                          </p:stCondLst>
                                        </p:cTn>
                                        <p:tgtEl>
                                          <p:spTgt spid="3"/>
                                        </p:tgtEl>
                                      </p:cBhvr>
                                      <p:to x="100000" y="90000"/>
                                    </p:animScale>
                                    <p:animScale>
                                      <p:cBhvr>
                                        <p:cTn id="61" dur="166" decel="50000">
                                          <p:stCondLst>
                                            <p:cond delay="1668"/>
                                          </p:stCondLst>
                                        </p:cTn>
                                        <p:tgtEl>
                                          <p:spTgt spid="3"/>
                                        </p:tgtEl>
                                      </p:cBhvr>
                                      <p:to x="100000" y="100000"/>
                                    </p:animScale>
                                    <p:animScale>
                                      <p:cBhvr>
                                        <p:cTn id="62" dur="26">
                                          <p:stCondLst>
                                            <p:cond delay="1808"/>
                                          </p:stCondLst>
                                        </p:cTn>
                                        <p:tgtEl>
                                          <p:spTgt spid="3"/>
                                        </p:tgtEl>
                                      </p:cBhvr>
                                      <p:to x="100000" y="95000"/>
                                    </p:animScale>
                                    <p:animScale>
                                      <p:cBhvr>
                                        <p:cTn id="63" dur="166" decel="50000">
                                          <p:stCondLst>
                                            <p:cond delay="1834"/>
                                          </p:stCondLst>
                                        </p:cTn>
                                        <p:tgtEl>
                                          <p:spTgt spid="3"/>
                                        </p:tgtEl>
                                      </p:cBhvr>
                                      <p:to x="100000" y="100000"/>
                                    </p:animScale>
                                  </p:childTnLst>
                                </p:cTn>
                              </p:par>
                              <p:par>
                                <p:cTn id="64" presetID="26" presetClass="entr" presetSubtype="0" fill="hold" nodeType="withEffect">
                                  <p:stCondLst>
                                    <p:cond delay="0"/>
                                  </p:stCondLst>
                                  <p:childTnLst>
                                    <p:set>
                                      <p:cBhvr>
                                        <p:cTn id="65" dur="1" fill="hold">
                                          <p:stCondLst>
                                            <p:cond delay="0"/>
                                          </p:stCondLst>
                                        </p:cTn>
                                        <p:tgtEl>
                                          <p:spTgt spid="5"/>
                                        </p:tgtEl>
                                        <p:attrNameLst>
                                          <p:attrName>style.visibility</p:attrName>
                                        </p:attrNameLst>
                                      </p:cBhvr>
                                      <p:to>
                                        <p:strVal val="visible"/>
                                      </p:to>
                                    </p:set>
                                    <p:animEffect transition="in" filter="wipe(down)">
                                      <p:cBhvr>
                                        <p:cTn id="66" dur="580">
                                          <p:stCondLst>
                                            <p:cond delay="0"/>
                                          </p:stCondLst>
                                        </p:cTn>
                                        <p:tgtEl>
                                          <p:spTgt spid="5"/>
                                        </p:tgtEl>
                                      </p:cBhvr>
                                    </p:animEffect>
                                    <p:anim calcmode="lin" valueType="num">
                                      <p:cBhvr>
                                        <p:cTn id="67"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68"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69"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70"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71"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72" dur="26">
                                          <p:stCondLst>
                                            <p:cond delay="650"/>
                                          </p:stCondLst>
                                        </p:cTn>
                                        <p:tgtEl>
                                          <p:spTgt spid="5"/>
                                        </p:tgtEl>
                                      </p:cBhvr>
                                      <p:to x="100000" y="60000"/>
                                    </p:animScale>
                                    <p:animScale>
                                      <p:cBhvr>
                                        <p:cTn id="73" dur="166" decel="50000">
                                          <p:stCondLst>
                                            <p:cond delay="676"/>
                                          </p:stCondLst>
                                        </p:cTn>
                                        <p:tgtEl>
                                          <p:spTgt spid="5"/>
                                        </p:tgtEl>
                                      </p:cBhvr>
                                      <p:to x="100000" y="100000"/>
                                    </p:animScale>
                                    <p:animScale>
                                      <p:cBhvr>
                                        <p:cTn id="74" dur="26">
                                          <p:stCondLst>
                                            <p:cond delay="1312"/>
                                          </p:stCondLst>
                                        </p:cTn>
                                        <p:tgtEl>
                                          <p:spTgt spid="5"/>
                                        </p:tgtEl>
                                      </p:cBhvr>
                                      <p:to x="100000" y="80000"/>
                                    </p:animScale>
                                    <p:animScale>
                                      <p:cBhvr>
                                        <p:cTn id="75" dur="166" decel="50000">
                                          <p:stCondLst>
                                            <p:cond delay="1338"/>
                                          </p:stCondLst>
                                        </p:cTn>
                                        <p:tgtEl>
                                          <p:spTgt spid="5"/>
                                        </p:tgtEl>
                                      </p:cBhvr>
                                      <p:to x="100000" y="100000"/>
                                    </p:animScale>
                                    <p:animScale>
                                      <p:cBhvr>
                                        <p:cTn id="76" dur="26">
                                          <p:stCondLst>
                                            <p:cond delay="1642"/>
                                          </p:stCondLst>
                                        </p:cTn>
                                        <p:tgtEl>
                                          <p:spTgt spid="5"/>
                                        </p:tgtEl>
                                      </p:cBhvr>
                                      <p:to x="100000" y="90000"/>
                                    </p:animScale>
                                    <p:animScale>
                                      <p:cBhvr>
                                        <p:cTn id="77" dur="166" decel="50000">
                                          <p:stCondLst>
                                            <p:cond delay="1668"/>
                                          </p:stCondLst>
                                        </p:cTn>
                                        <p:tgtEl>
                                          <p:spTgt spid="5"/>
                                        </p:tgtEl>
                                      </p:cBhvr>
                                      <p:to x="100000" y="100000"/>
                                    </p:animScale>
                                    <p:animScale>
                                      <p:cBhvr>
                                        <p:cTn id="78" dur="26">
                                          <p:stCondLst>
                                            <p:cond delay="1808"/>
                                          </p:stCondLst>
                                        </p:cTn>
                                        <p:tgtEl>
                                          <p:spTgt spid="5"/>
                                        </p:tgtEl>
                                      </p:cBhvr>
                                      <p:to x="100000" y="95000"/>
                                    </p:animScale>
                                    <p:animScale>
                                      <p:cBhvr>
                                        <p:cTn id="79" dur="166" decel="50000">
                                          <p:stCondLst>
                                            <p:cond delay="1834"/>
                                          </p:stCondLst>
                                        </p:cTn>
                                        <p:tgtEl>
                                          <p:spTgt spid="5"/>
                                        </p:tgtEl>
                                      </p:cBhvr>
                                      <p:to x="100000" y="100000"/>
                                    </p:animScale>
                                  </p:childTnLst>
                                </p:cTn>
                              </p:par>
                              <p:par>
                                <p:cTn id="80" presetID="26" presetClass="entr" presetSubtype="0" fill="hold" nodeType="withEffect">
                                  <p:stCondLst>
                                    <p:cond delay="0"/>
                                  </p:stCondLst>
                                  <p:childTnLst>
                                    <p:set>
                                      <p:cBhvr>
                                        <p:cTn id="81" dur="1" fill="hold">
                                          <p:stCondLst>
                                            <p:cond delay="0"/>
                                          </p:stCondLst>
                                        </p:cTn>
                                        <p:tgtEl>
                                          <p:spTgt spid="28"/>
                                        </p:tgtEl>
                                        <p:attrNameLst>
                                          <p:attrName>style.visibility</p:attrName>
                                        </p:attrNameLst>
                                      </p:cBhvr>
                                      <p:to>
                                        <p:strVal val="visible"/>
                                      </p:to>
                                    </p:set>
                                    <p:animEffect transition="in" filter="wipe(down)">
                                      <p:cBhvr>
                                        <p:cTn id="82" dur="580">
                                          <p:stCondLst>
                                            <p:cond delay="0"/>
                                          </p:stCondLst>
                                        </p:cTn>
                                        <p:tgtEl>
                                          <p:spTgt spid="28"/>
                                        </p:tgtEl>
                                      </p:cBhvr>
                                    </p:animEffect>
                                    <p:anim calcmode="lin" valueType="num">
                                      <p:cBhvr>
                                        <p:cTn id="83" dur="1822" tmFilter="0,0; 0.14,0.36; 0.43,0.73; 0.71,0.91; 1.0,1.0">
                                          <p:stCondLst>
                                            <p:cond delay="0"/>
                                          </p:stCondLst>
                                        </p:cTn>
                                        <p:tgtEl>
                                          <p:spTgt spid="28"/>
                                        </p:tgtEl>
                                        <p:attrNameLst>
                                          <p:attrName>ppt_x</p:attrName>
                                        </p:attrNameLst>
                                      </p:cBhvr>
                                      <p:tavLst>
                                        <p:tav tm="0">
                                          <p:val>
                                            <p:strVal val="#ppt_x-0.25"/>
                                          </p:val>
                                        </p:tav>
                                        <p:tav tm="100000">
                                          <p:val>
                                            <p:strVal val="#ppt_x"/>
                                          </p:val>
                                        </p:tav>
                                      </p:tavLst>
                                    </p:anim>
                                    <p:anim calcmode="lin" valueType="num">
                                      <p:cBhvr>
                                        <p:cTn id="84" dur="664" tmFilter="0.0,0.0; 0.25,0.07; 0.50,0.2; 0.75,0.467; 1.0,1.0">
                                          <p:stCondLst>
                                            <p:cond delay="0"/>
                                          </p:stCondLst>
                                        </p:cTn>
                                        <p:tgtEl>
                                          <p:spTgt spid="28"/>
                                        </p:tgtEl>
                                        <p:attrNameLst>
                                          <p:attrName>ppt_y</p:attrName>
                                        </p:attrNameLst>
                                      </p:cBhvr>
                                      <p:tavLst>
                                        <p:tav tm="0" fmla="#ppt_y-sin(pi*$)/3">
                                          <p:val>
                                            <p:fltVal val="0.5"/>
                                          </p:val>
                                        </p:tav>
                                        <p:tav tm="100000">
                                          <p:val>
                                            <p:fltVal val="1"/>
                                          </p:val>
                                        </p:tav>
                                      </p:tavLst>
                                    </p:anim>
                                    <p:anim calcmode="lin" valueType="num">
                                      <p:cBhvr>
                                        <p:cTn id="85" dur="664" tmFilter="0, 0; 0.125,0.2665; 0.25,0.4; 0.375,0.465; 0.5,0.5;  0.625,0.535; 0.75,0.6; 0.875,0.7335; 1,1">
                                          <p:stCondLst>
                                            <p:cond delay="664"/>
                                          </p:stCondLst>
                                        </p:cTn>
                                        <p:tgtEl>
                                          <p:spTgt spid="28"/>
                                        </p:tgtEl>
                                        <p:attrNameLst>
                                          <p:attrName>ppt_y</p:attrName>
                                        </p:attrNameLst>
                                      </p:cBhvr>
                                      <p:tavLst>
                                        <p:tav tm="0" fmla="#ppt_y-sin(pi*$)/9">
                                          <p:val>
                                            <p:fltVal val="0"/>
                                          </p:val>
                                        </p:tav>
                                        <p:tav tm="100000">
                                          <p:val>
                                            <p:fltVal val="1"/>
                                          </p:val>
                                        </p:tav>
                                      </p:tavLst>
                                    </p:anim>
                                    <p:anim calcmode="lin" valueType="num">
                                      <p:cBhvr>
                                        <p:cTn id="86" dur="332" tmFilter="0, 0; 0.125,0.2665; 0.25,0.4; 0.375,0.465; 0.5,0.5;  0.625,0.535; 0.75,0.6; 0.875,0.7335; 1,1">
                                          <p:stCondLst>
                                            <p:cond delay="1324"/>
                                          </p:stCondLst>
                                        </p:cTn>
                                        <p:tgtEl>
                                          <p:spTgt spid="28"/>
                                        </p:tgtEl>
                                        <p:attrNameLst>
                                          <p:attrName>ppt_y</p:attrName>
                                        </p:attrNameLst>
                                      </p:cBhvr>
                                      <p:tavLst>
                                        <p:tav tm="0" fmla="#ppt_y-sin(pi*$)/27">
                                          <p:val>
                                            <p:fltVal val="0"/>
                                          </p:val>
                                        </p:tav>
                                        <p:tav tm="100000">
                                          <p:val>
                                            <p:fltVal val="1"/>
                                          </p:val>
                                        </p:tav>
                                      </p:tavLst>
                                    </p:anim>
                                    <p:anim calcmode="lin" valueType="num">
                                      <p:cBhvr>
                                        <p:cTn id="87" dur="164" tmFilter="0, 0; 0.125,0.2665; 0.25,0.4; 0.375,0.465; 0.5,0.5;  0.625,0.535; 0.75,0.6; 0.875,0.7335; 1,1">
                                          <p:stCondLst>
                                            <p:cond delay="1656"/>
                                          </p:stCondLst>
                                        </p:cTn>
                                        <p:tgtEl>
                                          <p:spTgt spid="28"/>
                                        </p:tgtEl>
                                        <p:attrNameLst>
                                          <p:attrName>ppt_y</p:attrName>
                                        </p:attrNameLst>
                                      </p:cBhvr>
                                      <p:tavLst>
                                        <p:tav tm="0" fmla="#ppt_y-sin(pi*$)/81">
                                          <p:val>
                                            <p:fltVal val="0"/>
                                          </p:val>
                                        </p:tav>
                                        <p:tav tm="100000">
                                          <p:val>
                                            <p:fltVal val="1"/>
                                          </p:val>
                                        </p:tav>
                                      </p:tavLst>
                                    </p:anim>
                                    <p:animScale>
                                      <p:cBhvr>
                                        <p:cTn id="88" dur="26">
                                          <p:stCondLst>
                                            <p:cond delay="650"/>
                                          </p:stCondLst>
                                        </p:cTn>
                                        <p:tgtEl>
                                          <p:spTgt spid="28"/>
                                        </p:tgtEl>
                                      </p:cBhvr>
                                      <p:to x="100000" y="60000"/>
                                    </p:animScale>
                                    <p:animScale>
                                      <p:cBhvr>
                                        <p:cTn id="89" dur="166" decel="50000">
                                          <p:stCondLst>
                                            <p:cond delay="676"/>
                                          </p:stCondLst>
                                        </p:cTn>
                                        <p:tgtEl>
                                          <p:spTgt spid="28"/>
                                        </p:tgtEl>
                                      </p:cBhvr>
                                      <p:to x="100000" y="100000"/>
                                    </p:animScale>
                                    <p:animScale>
                                      <p:cBhvr>
                                        <p:cTn id="90" dur="26">
                                          <p:stCondLst>
                                            <p:cond delay="1312"/>
                                          </p:stCondLst>
                                        </p:cTn>
                                        <p:tgtEl>
                                          <p:spTgt spid="28"/>
                                        </p:tgtEl>
                                      </p:cBhvr>
                                      <p:to x="100000" y="80000"/>
                                    </p:animScale>
                                    <p:animScale>
                                      <p:cBhvr>
                                        <p:cTn id="91" dur="166" decel="50000">
                                          <p:stCondLst>
                                            <p:cond delay="1338"/>
                                          </p:stCondLst>
                                        </p:cTn>
                                        <p:tgtEl>
                                          <p:spTgt spid="28"/>
                                        </p:tgtEl>
                                      </p:cBhvr>
                                      <p:to x="100000" y="100000"/>
                                    </p:animScale>
                                    <p:animScale>
                                      <p:cBhvr>
                                        <p:cTn id="92" dur="26">
                                          <p:stCondLst>
                                            <p:cond delay="1642"/>
                                          </p:stCondLst>
                                        </p:cTn>
                                        <p:tgtEl>
                                          <p:spTgt spid="28"/>
                                        </p:tgtEl>
                                      </p:cBhvr>
                                      <p:to x="100000" y="90000"/>
                                    </p:animScale>
                                    <p:animScale>
                                      <p:cBhvr>
                                        <p:cTn id="93" dur="166" decel="50000">
                                          <p:stCondLst>
                                            <p:cond delay="1668"/>
                                          </p:stCondLst>
                                        </p:cTn>
                                        <p:tgtEl>
                                          <p:spTgt spid="28"/>
                                        </p:tgtEl>
                                      </p:cBhvr>
                                      <p:to x="100000" y="100000"/>
                                    </p:animScale>
                                    <p:animScale>
                                      <p:cBhvr>
                                        <p:cTn id="94" dur="26">
                                          <p:stCondLst>
                                            <p:cond delay="1808"/>
                                          </p:stCondLst>
                                        </p:cTn>
                                        <p:tgtEl>
                                          <p:spTgt spid="28"/>
                                        </p:tgtEl>
                                      </p:cBhvr>
                                      <p:to x="100000" y="95000"/>
                                    </p:animScale>
                                    <p:animScale>
                                      <p:cBhvr>
                                        <p:cTn id="95" dur="166" decel="50000">
                                          <p:stCondLst>
                                            <p:cond delay="1834"/>
                                          </p:stCondLst>
                                        </p:cTn>
                                        <p:tgtEl>
                                          <p:spTgt spid="28"/>
                                        </p:tgtEl>
                                      </p:cBhvr>
                                      <p:to x="100000" y="100000"/>
                                    </p:animScale>
                                  </p:childTnLst>
                                </p:cTn>
                              </p:par>
                            </p:childTnLst>
                          </p:cTn>
                        </p:par>
                      </p:childTnLst>
                    </p:cTn>
                  </p:par>
                  <p:par>
                    <p:cTn id="96" fill="hold">
                      <p:stCondLst>
                        <p:cond delay="indefinite"/>
                      </p:stCondLst>
                      <p:childTnLst>
                        <p:par>
                          <p:cTn id="97" fill="hold">
                            <p:stCondLst>
                              <p:cond delay="0"/>
                            </p:stCondLst>
                            <p:childTnLst>
                              <p:par>
                                <p:cTn id="98" presetID="42" presetClass="entr" presetSubtype="0" fill="hold" nodeType="clickEffect">
                                  <p:stCondLst>
                                    <p:cond delay="0"/>
                                  </p:stCondLst>
                                  <p:childTnLst>
                                    <p:set>
                                      <p:cBhvr>
                                        <p:cTn id="99" dur="1" fill="hold">
                                          <p:stCondLst>
                                            <p:cond delay="0"/>
                                          </p:stCondLst>
                                        </p:cTn>
                                        <p:tgtEl>
                                          <p:spTgt spid="13"/>
                                        </p:tgtEl>
                                        <p:attrNameLst>
                                          <p:attrName>style.visibility</p:attrName>
                                        </p:attrNameLst>
                                      </p:cBhvr>
                                      <p:to>
                                        <p:strVal val="visible"/>
                                      </p:to>
                                    </p:set>
                                    <p:animEffect transition="in" filter="fade">
                                      <p:cBhvr>
                                        <p:cTn id="100" dur="1000"/>
                                        <p:tgtEl>
                                          <p:spTgt spid="13"/>
                                        </p:tgtEl>
                                      </p:cBhvr>
                                    </p:animEffect>
                                    <p:anim calcmode="lin" valueType="num">
                                      <p:cBhvr>
                                        <p:cTn id="101" dur="1000" fill="hold"/>
                                        <p:tgtEl>
                                          <p:spTgt spid="13"/>
                                        </p:tgtEl>
                                        <p:attrNameLst>
                                          <p:attrName>ppt_x</p:attrName>
                                        </p:attrNameLst>
                                      </p:cBhvr>
                                      <p:tavLst>
                                        <p:tav tm="0">
                                          <p:val>
                                            <p:strVal val="#ppt_x"/>
                                          </p:val>
                                        </p:tav>
                                        <p:tav tm="100000">
                                          <p:val>
                                            <p:strVal val="#ppt_x"/>
                                          </p:val>
                                        </p:tav>
                                      </p:tavLst>
                                    </p:anim>
                                    <p:anim calcmode="lin" valueType="num">
                                      <p:cBhvr>
                                        <p:cTn id="102" dur="1000" fill="hold"/>
                                        <p:tgtEl>
                                          <p:spTgt spid="13"/>
                                        </p:tgtEl>
                                        <p:attrNameLst>
                                          <p:attrName>ppt_y</p:attrName>
                                        </p:attrNameLst>
                                      </p:cBhvr>
                                      <p:tavLst>
                                        <p:tav tm="0">
                                          <p:val>
                                            <p:strVal val="#ppt_y+.1"/>
                                          </p:val>
                                        </p:tav>
                                        <p:tav tm="100000">
                                          <p:val>
                                            <p:strVal val="#ppt_y"/>
                                          </p:val>
                                        </p:tav>
                                      </p:tavLst>
                                    </p:anim>
                                  </p:childTnLst>
                                </p:cTn>
                              </p:par>
                              <p:par>
                                <p:cTn id="103" presetID="42" presetClass="entr" presetSubtype="0" fill="hold" nodeType="withEffect">
                                  <p:stCondLst>
                                    <p:cond delay="0"/>
                                  </p:stCondLst>
                                  <p:childTnLst>
                                    <p:set>
                                      <p:cBhvr>
                                        <p:cTn id="104" dur="1" fill="hold">
                                          <p:stCondLst>
                                            <p:cond delay="0"/>
                                          </p:stCondLst>
                                        </p:cTn>
                                        <p:tgtEl>
                                          <p:spTgt spid="9"/>
                                        </p:tgtEl>
                                        <p:attrNameLst>
                                          <p:attrName>style.visibility</p:attrName>
                                        </p:attrNameLst>
                                      </p:cBhvr>
                                      <p:to>
                                        <p:strVal val="visible"/>
                                      </p:to>
                                    </p:set>
                                    <p:animEffect transition="in" filter="fade">
                                      <p:cBhvr>
                                        <p:cTn id="105" dur="1000"/>
                                        <p:tgtEl>
                                          <p:spTgt spid="9"/>
                                        </p:tgtEl>
                                      </p:cBhvr>
                                    </p:animEffect>
                                    <p:anim calcmode="lin" valueType="num">
                                      <p:cBhvr>
                                        <p:cTn id="106" dur="1000" fill="hold"/>
                                        <p:tgtEl>
                                          <p:spTgt spid="9"/>
                                        </p:tgtEl>
                                        <p:attrNameLst>
                                          <p:attrName>ppt_x</p:attrName>
                                        </p:attrNameLst>
                                      </p:cBhvr>
                                      <p:tavLst>
                                        <p:tav tm="0">
                                          <p:val>
                                            <p:strVal val="#ppt_x"/>
                                          </p:val>
                                        </p:tav>
                                        <p:tav tm="100000">
                                          <p:val>
                                            <p:strVal val="#ppt_x"/>
                                          </p:val>
                                        </p:tav>
                                      </p:tavLst>
                                    </p:anim>
                                    <p:anim calcmode="lin" valueType="num">
                                      <p:cBhvr>
                                        <p:cTn id="107" dur="1000" fill="hold"/>
                                        <p:tgtEl>
                                          <p:spTgt spid="9"/>
                                        </p:tgtEl>
                                        <p:attrNameLst>
                                          <p:attrName>ppt_y</p:attrName>
                                        </p:attrNameLst>
                                      </p:cBhvr>
                                      <p:tavLst>
                                        <p:tav tm="0">
                                          <p:val>
                                            <p:strVal val="#ppt_y+.1"/>
                                          </p:val>
                                        </p:tav>
                                        <p:tav tm="100000">
                                          <p:val>
                                            <p:strVal val="#ppt_y"/>
                                          </p:val>
                                        </p:tav>
                                      </p:tavLst>
                                    </p:anim>
                                  </p:childTnLst>
                                </p:cTn>
                              </p:par>
                              <p:par>
                                <p:cTn id="108" presetID="42" presetClass="entr" presetSubtype="0" fill="hold" nodeType="withEffect">
                                  <p:stCondLst>
                                    <p:cond delay="0"/>
                                  </p:stCondLst>
                                  <p:childTnLst>
                                    <p:set>
                                      <p:cBhvr>
                                        <p:cTn id="109" dur="1" fill="hold">
                                          <p:stCondLst>
                                            <p:cond delay="0"/>
                                          </p:stCondLst>
                                        </p:cTn>
                                        <p:tgtEl>
                                          <p:spTgt spid="25"/>
                                        </p:tgtEl>
                                        <p:attrNameLst>
                                          <p:attrName>style.visibility</p:attrName>
                                        </p:attrNameLst>
                                      </p:cBhvr>
                                      <p:to>
                                        <p:strVal val="visible"/>
                                      </p:to>
                                    </p:set>
                                    <p:animEffect transition="in" filter="fade">
                                      <p:cBhvr>
                                        <p:cTn id="110" dur="1000"/>
                                        <p:tgtEl>
                                          <p:spTgt spid="25"/>
                                        </p:tgtEl>
                                      </p:cBhvr>
                                    </p:animEffect>
                                    <p:anim calcmode="lin" valueType="num">
                                      <p:cBhvr>
                                        <p:cTn id="111" dur="1000" fill="hold"/>
                                        <p:tgtEl>
                                          <p:spTgt spid="25"/>
                                        </p:tgtEl>
                                        <p:attrNameLst>
                                          <p:attrName>ppt_x</p:attrName>
                                        </p:attrNameLst>
                                      </p:cBhvr>
                                      <p:tavLst>
                                        <p:tav tm="0">
                                          <p:val>
                                            <p:strVal val="#ppt_x"/>
                                          </p:val>
                                        </p:tav>
                                        <p:tav tm="100000">
                                          <p:val>
                                            <p:strVal val="#ppt_x"/>
                                          </p:val>
                                        </p:tav>
                                      </p:tavLst>
                                    </p:anim>
                                    <p:anim calcmode="lin" valueType="num">
                                      <p:cBhvr>
                                        <p:cTn id="112" dur="1000" fill="hold"/>
                                        <p:tgtEl>
                                          <p:spTgt spid="25"/>
                                        </p:tgtEl>
                                        <p:attrNameLst>
                                          <p:attrName>ppt_y</p:attrName>
                                        </p:attrNameLst>
                                      </p:cBhvr>
                                      <p:tavLst>
                                        <p:tav tm="0">
                                          <p:val>
                                            <p:strVal val="#ppt_y+.1"/>
                                          </p:val>
                                        </p:tav>
                                        <p:tav tm="100000">
                                          <p:val>
                                            <p:strVal val="#ppt_y"/>
                                          </p:val>
                                        </p:tav>
                                      </p:tavLst>
                                    </p:anim>
                                  </p:childTnLst>
                                </p:cTn>
                              </p:par>
                              <p:par>
                                <p:cTn id="113" presetID="42" presetClass="entr" presetSubtype="0" fill="hold" nodeType="withEffect">
                                  <p:stCondLst>
                                    <p:cond delay="0"/>
                                  </p:stCondLst>
                                  <p:childTnLst>
                                    <p:set>
                                      <p:cBhvr>
                                        <p:cTn id="114" dur="1" fill="hold">
                                          <p:stCondLst>
                                            <p:cond delay="0"/>
                                          </p:stCondLst>
                                        </p:cTn>
                                        <p:tgtEl>
                                          <p:spTgt spid="27"/>
                                        </p:tgtEl>
                                        <p:attrNameLst>
                                          <p:attrName>style.visibility</p:attrName>
                                        </p:attrNameLst>
                                      </p:cBhvr>
                                      <p:to>
                                        <p:strVal val="visible"/>
                                      </p:to>
                                    </p:set>
                                    <p:animEffect transition="in" filter="fade">
                                      <p:cBhvr>
                                        <p:cTn id="115" dur="1000"/>
                                        <p:tgtEl>
                                          <p:spTgt spid="27"/>
                                        </p:tgtEl>
                                      </p:cBhvr>
                                    </p:animEffect>
                                    <p:anim calcmode="lin" valueType="num">
                                      <p:cBhvr>
                                        <p:cTn id="116" dur="1000" fill="hold"/>
                                        <p:tgtEl>
                                          <p:spTgt spid="27"/>
                                        </p:tgtEl>
                                        <p:attrNameLst>
                                          <p:attrName>ppt_x</p:attrName>
                                        </p:attrNameLst>
                                      </p:cBhvr>
                                      <p:tavLst>
                                        <p:tav tm="0">
                                          <p:val>
                                            <p:strVal val="#ppt_x"/>
                                          </p:val>
                                        </p:tav>
                                        <p:tav tm="100000">
                                          <p:val>
                                            <p:strVal val="#ppt_x"/>
                                          </p:val>
                                        </p:tav>
                                      </p:tavLst>
                                    </p:anim>
                                    <p:anim calcmode="lin" valueType="num">
                                      <p:cBhvr>
                                        <p:cTn id="117"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par>
                    <p:cTn id="118" fill="hold">
                      <p:stCondLst>
                        <p:cond delay="indefinite"/>
                      </p:stCondLst>
                      <p:childTnLst>
                        <p:par>
                          <p:cTn id="119" fill="hold">
                            <p:stCondLst>
                              <p:cond delay="0"/>
                            </p:stCondLst>
                            <p:childTnLst>
                              <p:par>
                                <p:cTn id="120" presetID="42" presetClass="entr" presetSubtype="0" fill="hold" grpId="0" nodeType="clickEffect">
                                  <p:stCondLst>
                                    <p:cond delay="0"/>
                                  </p:stCondLst>
                                  <p:childTnLst>
                                    <p:set>
                                      <p:cBhvr>
                                        <p:cTn id="121" dur="1" fill="hold">
                                          <p:stCondLst>
                                            <p:cond delay="0"/>
                                          </p:stCondLst>
                                        </p:cTn>
                                        <p:tgtEl>
                                          <p:spTgt spid="6"/>
                                        </p:tgtEl>
                                        <p:attrNameLst>
                                          <p:attrName>style.visibility</p:attrName>
                                        </p:attrNameLst>
                                      </p:cBhvr>
                                      <p:to>
                                        <p:strVal val="visible"/>
                                      </p:to>
                                    </p:set>
                                    <p:animEffect transition="in" filter="fade">
                                      <p:cBhvr>
                                        <p:cTn id="122" dur="1000"/>
                                        <p:tgtEl>
                                          <p:spTgt spid="6"/>
                                        </p:tgtEl>
                                      </p:cBhvr>
                                    </p:animEffect>
                                    <p:anim calcmode="lin" valueType="num">
                                      <p:cBhvr>
                                        <p:cTn id="123" dur="1000" fill="hold"/>
                                        <p:tgtEl>
                                          <p:spTgt spid="6"/>
                                        </p:tgtEl>
                                        <p:attrNameLst>
                                          <p:attrName>ppt_x</p:attrName>
                                        </p:attrNameLst>
                                      </p:cBhvr>
                                      <p:tavLst>
                                        <p:tav tm="0">
                                          <p:val>
                                            <p:strVal val="#ppt_x"/>
                                          </p:val>
                                        </p:tav>
                                        <p:tav tm="100000">
                                          <p:val>
                                            <p:strVal val="#ppt_x"/>
                                          </p:val>
                                        </p:tav>
                                      </p:tavLst>
                                    </p:anim>
                                    <p:anim calcmode="lin" valueType="num">
                                      <p:cBhvr>
                                        <p:cTn id="12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25" fill="hold">
                      <p:stCondLst>
                        <p:cond delay="indefinite"/>
                      </p:stCondLst>
                      <p:childTnLst>
                        <p:par>
                          <p:cTn id="126" fill="hold">
                            <p:stCondLst>
                              <p:cond delay="0"/>
                            </p:stCondLst>
                            <p:childTnLst>
                              <p:par>
                                <p:cTn id="127" presetID="26" presetClass="entr" presetSubtype="0" fill="hold" nodeType="clickEffect">
                                  <p:stCondLst>
                                    <p:cond delay="0"/>
                                  </p:stCondLst>
                                  <p:childTnLst>
                                    <p:set>
                                      <p:cBhvr>
                                        <p:cTn id="128" dur="1" fill="hold">
                                          <p:stCondLst>
                                            <p:cond delay="0"/>
                                          </p:stCondLst>
                                        </p:cTn>
                                        <p:tgtEl>
                                          <p:spTgt spid="23"/>
                                        </p:tgtEl>
                                        <p:attrNameLst>
                                          <p:attrName>style.visibility</p:attrName>
                                        </p:attrNameLst>
                                      </p:cBhvr>
                                      <p:to>
                                        <p:strVal val="visible"/>
                                      </p:to>
                                    </p:set>
                                    <p:animEffect transition="in" filter="wipe(down)">
                                      <p:cBhvr>
                                        <p:cTn id="129" dur="580">
                                          <p:stCondLst>
                                            <p:cond delay="0"/>
                                          </p:stCondLst>
                                        </p:cTn>
                                        <p:tgtEl>
                                          <p:spTgt spid="23"/>
                                        </p:tgtEl>
                                      </p:cBhvr>
                                    </p:animEffect>
                                    <p:anim calcmode="lin" valueType="num">
                                      <p:cBhvr>
                                        <p:cTn id="130" dur="1822" tmFilter="0,0; 0.14,0.36; 0.43,0.73; 0.71,0.91; 1.0,1.0">
                                          <p:stCondLst>
                                            <p:cond delay="0"/>
                                          </p:stCondLst>
                                        </p:cTn>
                                        <p:tgtEl>
                                          <p:spTgt spid="23"/>
                                        </p:tgtEl>
                                        <p:attrNameLst>
                                          <p:attrName>ppt_x</p:attrName>
                                        </p:attrNameLst>
                                      </p:cBhvr>
                                      <p:tavLst>
                                        <p:tav tm="0">
                                          <p:val>
                                            <p:strVal val="#ppt_x-0.25"/>
                                          </p:val>
                                        </p:tav>
                                        <p:tav tm="100000">
                                          <p:val>
                                            <p:strVal val="#ppt_x"/>
                                          </p:val>
                                        </p:tav>
                                      </p:tavLst>
                                    </p:anim>
                                    <p:anim calcmode="lin" valueType="num">
                                      <p:cBhvr>
                                        <p:cTn id="131" dur="664" tmFilter="0.0,0.0; 0.25,0.07; 0.50,0.2; 0.75,0.467; 1.0,1.0">
                                          <p:stCondLst>
                                            <p:cond delay="0"/>
                                          </p:stCondLst>
                                        </p:cTn>
                                        <p:tgtEl>
                                          <p:spTgt spid="23"/>
                                        </p:tgtEl>
                                        <p:attrNameLst>
                                          <p:attrName>ppt_y</p:attrName>
                                        </p:attrNameLst>
                                      </p:cBhvr>
                                      <p:tavLst>
                                        <p:tav tm="0" fmla="#ppt_y-sin(pi*$)/3">
                                          <p:val>
                                            <p:fltVal val="0.5"/>
                                          </p:val>
                                        </p:tav>
                                        <p:tav tm="100000">
                                          <p:val>
                                            <p:fltVal val="1"/>
                                          </p:val>
                                        </p:tav>
                                      </p:tavLst>
                                    </p:anim>
                                    <p:anim calcmode="lin" valueType="num">
                                      <p:cBhvr>
                                        <p:cTn id="132" dur="664" tmFilter="0, 0; 0.125,0.2665; 0.25,0.4; 0.375,0.465; 0.5,0.5;  0.625,0.535; 0.75,0.6; 0.875,0.7335; 1,1">
                                          <p:stCondLst>
                                            <p:cond delay="664"/>
                                          </p:stCondLst>
                                        </p:cTn>
                                        <p:tgtEl>
                                          <p:spTgt spid="23"/>
                                        </p:tgtEl>
                                        <p:attrNameLst>
                                          <p:attrName>ppt_y</p:attrName>
                                        </p:attrNameLst>
                                      </p:cBhvr>
                                      <p:tavLst>
                                        <p:tav tm="0" fmla="#ppt_y-sin(pi*$)/9">
                                          <p:val>
                                            <p:fltVal val="0"/>
                                          </p:val>
                                        </p:tav>
                                        <p:tav tm="100000">
                                          <p:val>
                                            <p:fltVal val="1"/>
                                          </p:val>
                                        </p:tav>
                                      </p:tavLst>
                                    </p:anim>
                                    <p:anim calcmode="lin" valueType="num">
                                      <p:cBhvr>
                                        <p:cTn id="133" dur="332" tmFilter="0, 0; 0.125,0.2665; 0.25,0.4; 0.375,0.465; 0.5,0.5;  0.625,0.535; 0.75,0.6; 0.875,0.7335; 1,1">
                                          <p:stCondLst>
                                            <p:cond delay="1324"/>
                                          </p:stCondLst>
                                        </p:cTn>
                                        <p:tgtEl>
                                          <p:spTgt spid="23"/>
                                        </p:tgtEl>
                                        <p:attrNameLst>
                                          <p:attrName>ppt_y</p:attrName>
                                        </p:attrNameLst>
                                      </p:cBhvr>
                                      <p:tavLst>
                                        <p:tav tm="0" fmla="#ppt_y-sin(pi*$)/27">
                                          <p:val>
                                            <p:fltVal val="0"/>
                                          </p:val>
                                        </p:tav>
                                        <p:tav tm="100000">
                                          <p:val>
                                            <p:fltVal val="1"/>
                                          </p:val>
                                        </p:tav>
                                      </p:tavLst>
                                    </p:anim>
                                    <p:anim calcmode="lin" valueType="num">
                                      <p:cBhvr>
                                        <p:cTn id="134" dur="164" tmFilter="0, 0; 0.125,0.2665; 0.25,0.4; 0.375,0.465; 0.5,0.5;  0.625,0.535; 0.75,0.6; 0.875,0.7335; 1,1">
                                          <p:stCondLst>
                                            <p:cond delay="1656"/>
                                          </p:stCondLst>
                                        </p:cTn>
                                        <p:tgtEl>
                                          <p:spTgt spid="23"/>
                                        </p:tgtEl>
                                        <p:attrNameLst>
                                          <p:attrName>ppt_y</p:attrName>
                                        </p:attrNameLst>
                                      </p:cBhvr>
                                      <p:tavLst>
                                        <p:tav tm="0" fmla="#ppt_y-sin(pi*$)/81">
                                          <p:val>
                                            <p:fltVal val="0"/>
                                          </p:val>
                                        </p:tav>
                                        <p:tav tm="100000">
                                          <p:val>
                                            <p:fltVal val="1"/>
                                          </p:val>
                                        </p:tav>
                                      </p:tavLst>
                                    </p:anim>
                                    <p:animScale>
                                      <p:cBhvr>
                                        <p:cTn id="135" dur="26">
                                          <p:stCondLst>
                                            <p:cond delay="650"/>
                                          </p:stCondLst>
                                        </p:cTn>
                                        <p:tgtEl>
                                          <p:spTgt spid="23"/>
                                        </p:tgtEl>
                                      </p:cBhvr>
                                      <p:to x="100000" y="60000"/>
                                    </p:animScale>
                                    <p:animScale>
                                      <p:cBhvr>
                                        <p:cTn id="136" dur="166" decel="50000">
                                          <p:stCondLst>
                                            <p:cond delay="676"/>
                                          </p:stCondLst>
                                        </p:cTn>
                                        <p:tgtEl>
                                          <p:spTgt spid="23"/>
                                        </p:tgtEl>
                                      </p:cBhvr>
                                      <p:to x="100000" y="100000"/>
                                    </p:animScale>
                                    <p:animScale>
                                      <p:cBhvr>
                                        <p:cTn id="137" dur="26">
                                          <p:stCondLst>
                                            <p:cond delay="1312"/>
                                          </p:stCondLst>
                                        </p:cTn>
                                        <p:tgtEl>
                                          <p:spTgt spid="23"/>
                                        </p:tgtEl>
                                      </p:cBhvr>
                                      <p:to x="100000" y="80000"/>
                                    </p:animScale>
                                    <p:animScale>
                                      <p:cBhvr>
                                        <p:cTn id="138" dur="166" decel="50000">
                                          <p:stCondLst>
                                            <p:cond delay="1338"/>
                                          </p:stCondLst>
                                        </p:cTn>
                                        <p:tgtEl>
                                          <p:spTgt spid="23"/>
                                        </p:tgtEl>
                                      </p:cBhvr>
                                      <p:to x="100000" y="100000"/>
                                    </p:animScale>
                                    <p:animScale>
                                      <p:cBhvr>
                                        <p:cTn id="139" dur="26">
                                          <p:stCondLst>
                                            <p:cond delay="1642"/>
                                          </p:stCondLst>
                                        </p:cTn>
                                        <p:tgtEl>
                                          <p:spTgt spid="23"/>
                                        </p:tgtEl>
                                      </p:cBhvr>
                                      <p:to x="100000" y="90000"/>
                                    </p:animScale>
                                    <p:animScale>
                                      <p:cBhvr>
                                        <p:cTn id="140" dur="166" decel="50000">
                                          <p:stCondLst>
                                            <p:cond delay="1668"/>
                                          </p:stCondLst>
                                        </p:cTn>
                                        <p:tgtEl>
                                          <p:spTgt spid="23"/>
                                        </p:tgtEl>
                                      </p:cBhvr>
                                      <p:to x="100000" y="100000"/>
                                    </p:animScale>
                                    <p:animScale>
                                      <p:cBhvr>
                                        <p:cTn id="141" dur="26">
                                          <p:stCondLst>
                                            <p:cond delay="1808"/>
                                          </p:stCondLst>
                                        </p:cTn>
                                        <p:tgtEl>
                                          <p:spTgt spid="23"/>
                                        </p:tgtEl>
                                      </p:cBhvr>
                                      <p:to x="100000" y="95000"/>
                                    </p:animScale>
                                    <p:animScale>
                                      <p:cBhvr>
                                        <p:cTn id="142" dur="166" decel="50000">
                                          <p:stCondLst>
                                            <p:cond delay="1834"/>
                                          </p:stCondLst>
                                        </p:cTn>
                                        <p:tgtEl>
                                          <p:spTgt spid="23"/>
                                        </p:tgtEl>
                                      </p:cBhvr>
                                      <p:to x="100000" y="100000"/>
                                    </p:animScale>
                                  </p:childTnLst>
                                </p:cTn>
                              </p:par>
                            </p:childTnLst>
                          </p:cTn>
                        </p:par>
                      </p:childTnLst>
                    </p:cTn>
                  </p:par>
                  <p:par>
                    <p:cTn id="143" fill="hold">
                      <p:stCondLst>
                        <p:cond delay="indefinite"/>
                      </p:stCondLst>
                      <p:childTnLst>
                        <p:par>
                          <p:cTn id="144" fill="hold">
                            <p:stCondLst>
                              <p:cond delay="0"/>
                            </p:stCondLst>
                            <p:childTnLst>
                              <p:par>
                                <p:cTn id="145" presetID="8" presetClass="emph" presetSubtype="0" fill="hold" nodeType="clickEffect">
                                  <p:stCondLst>
                                    <p:cond delay="0"/>
                                  </p:stCondLst>
                                  <p:childTnLst>
                                    <p:animRot by="21600000">
                                      <p:cBhvr>
                                        <p:cTn id="146" dur="10000" fill="hold"/>
                                        <p:tgtEl>
                                          <p:spTgt spid="23"/>
                                        </p:tgtEl>
                                        <p:attrNameLst>
                                          <p:attrName>r</p:attrName>
                                        </p:attrNameLst>
                                      </p:cBhvr>
                                    </p:animRot>
                                  </p:childTnLst>
                                </p:cTn>
                              </p:par>
                            </p:childTnLst>
                          </p:cTn>
                        </p:par>
                      </p:childTnLst>
                    </p:cTn>
                  </p:par>
                  <p:par>
                    <p:cTn id="147" fill="hold">
                      <p:stCondLst>
                        <p:cond delay="indefinite"/>
                      </p:stCondLst>
                      <p:childTnLst>
                        <p:par>
                          <p:cTn id="148" fill="hold">
                            <p:stCondLst>
                              <p:cond delay="0"/>
                            </p:stCondLst>
                            <p:childTnLst>
                              <p:par>
                                <p:cTn id="149" presetID="26" presetClass="exit" presetSubtype="0" fill="hold" nodeType="clickEffect">
                                  <p:stCondLst>
                                    <p:cond delay="0"/>
                                  </p:stCondLst>
                                  <p:childTnLst>
                                    <p:animEffect transition="out" filter="wipe(down)">
                                      <p:cBhvr>
                                        <p:cTn id="150" dur="180" accel="50000">
                                          <p:stCondLst>
                                            <p:cond delay="1820"/>
                                          </p:stCondLst>
                                        </p:cTn>
                                        <p:tgtEl>
                                          <p:spTgt spid="23"/>
                                        </p:tgtEl>
                                      </p:cBhvr>
                                    </p:animEffect>
                                    <p:anim calcmode="lin" valueType="num">
                                      <p:cBhvr>
                                        <p:cTn id="151" dur="1822" tmFilter="0,0; 0.14,0.31; 0.43,0.73; 0.71,0.91; 1.0,1.0">
                                          <p:stCondLst>
                                            <p:cond delay="0"/>
                                          </p:stCondLst>
                                        </p:cTn>
                                        <p:tgtEl>
                                          <p:spTgt spid="23"/>
                                        </p:tgtEl>
                                        <p:attrNameLst>
                                          <p:attrName>ppt_x</p:attrName>
                                        </p:attrNameLst>
                                      </p:cBhvr>
                                      <p:tavLst>
                                        <p:tav tm="0">
                                          <p:val>
                                            <p:strVal val="ppt_x"/>
                                          </p:val>
                                        </p:tav>
                                        <p:tav tm="100000">
                                          <p:val>
                                            <p:strVal val="#ppt_x+0.25"/>
                                          </p:val>
                                        </p:tav>
                                      </p:tavLst>
                                    </p:anim>
                                    <p:anim calcmode="lin" valueType="num">
                                      <p:cBhvr>
                                        <p:cTn id="152" dur="178">
                                          <p:stCondLst>
                                            <p:cond delay="1822"/>
                                          </p:stCondLst>
                                        </p:cTn>
                                        <p:tgtEl>
                                          <p:spTgt spid="23"/>
                                        </p:tgtEl>
                                        <p:attrNameLst>
                                          <p:attrName>ppt_x</p:attrName>
                                        </p:attrNameLst>
                                      </p:cBhvr>
                                      <p:tavLst>
                                        <p:tav tm="0">
                                          <p:val>
                                            <p:strVal val="ppt_x"/>
                                          </p:val>
                                        </p:tav>
                                        <p:tav tm="100000">
                                          <p:val>
                                            <p:strVal val="ppt_x"/>
                                          </p:val>
                                        </p:tav>
                                      </p:tavLst>
                                    </p:anim>
                                    <p:anim calcmode="lin" valueType="num">
                                      <p:cBhvr>
                                        <p:cTn id="153" dur="664" tmFilter="0.0,0.0;0.25,0.07;0.50,0.2;0.75,0.467;1.0,1.0">
                                          <p:stCondLst>
                                            <p:cond delay="0"/>
                                          </p:stCondLst>
                                        </p:cTn>
                                        <p:tgtEl>
                                          <p:spTgt spid="23"/>
                                        </p:tgtEl>
                                        <p:attrNameLst>
                                          <p:attrName>ppt_y</p:attrName>
                                        </p:attrNameLst>
                                      </p:cBhvr>
                                      <p:tavLst>
                                        <p:tav tm="0">
                                          <p:val>
                                            <p:strVal val="ppt_y"/>
                                          </p:val>
                                        </p:tav>
                                        <p:tav tm="5000">
                                          <p:val>
                                            <p:strVal val="ppt_y+0.026"/>
                                          </p:val>
                                        </p:tav>
                                        <p:tav tm="10000">
                                          <p:val>
                                            <p:strVal val="ppt_y+0.052"/>
                                          </p:val>
                                        </p:tav>
                                        <p:tav tm="15000">
                                          <p:val>
                                            <p:strVal val="ppt_y+0.078"/>
                                          </p:val>
                                        </p:tav>
                                        <p:tav tm="20000">
                                          <p:val>
                                            <p:strVal val="ppt_y+0.103"/>
                                          </p:val>
                                        </p:tav>
                                        <p:tav tm="30000">
                                          <p:val>
                                            <p:strVal val="ppt_y+0.151"/>
                                          </p:val>
                                        </p:tav>
                                        <p:tav tm="40000">
                                          <p:val>
                                            <p:strVal val="ppt_y+0.196"/>
                                          </p:val>
                                        </p:tav>
                                        <p:tav tm="50000">
                                          <p:val>
                                            <p:strVal val="ppt_y+0.236"/>
                                          </p:val>
                                        </p:tav>
                                        <p:tav tm="60000">
                                          <p:val>
                                            <p:strVal val="ppt_y+0.270"/>
                                          </p:val>
                                        </p:tav>
                                        <p:tav tm="70000">
                                          <p:val>
                                            <p:strVal val="ppt_y+0.297"/>
                                          </p:val>
                                        </p:tav>
                                        <p:tav tm="80000">
                                          <p:val>
                                            <p:strVal val="ppt_y+0.317"/>
                                          </p:val>
                                        </p:tav>
                                        <p:tav tm="90000">
                                          <p:val>
                                            <p:strVal val="ppt_y+0.329"/>
                                          </p:val>
                                        </p:tav>
                                        <p:tav tm="100000">
                                          <p:val>
                                            <p:strVal val="ppt_y+0.333"/>
                                          </p:val>
                                        </p:tav>
                                      </p:tavLst>
                                    </p:anim>
                                    <p:anim calcmode="lin" valueType="num">
                                      <p:cBhvr>
                                        <p:cTn id="154" dur="664" tmFilter="0, 0; 0.125,0.2665; 0.25,0.4; 0.375,0.465; 0.5,0.5;  0.625,0.535; 0.75,0.6; 0.875,0.7335; 1,1">
                                          <p:stCondLst>
                                            <p:cond delay="664"/>
                                          </p:stCondLst>
                                        </p:cTn>
                                        <p:tgtEl>
                                          <p:spTgt spid="23"/>
                                        </p:tgtEl>
                                        <p:attrNameLst>
                                          <p:attrName>ppt_y</p:attrName>
                                        </p:attrNameLst>
                                      </p:cBhvr>
                                      <p:tavLst>
                                        <p:tav tm="0">
                                          <p:val>
                                            <p:strVal val="ppt_y"/>
                                          </p:val>
                                        </p:tav>
                                        <p:tav tm="10000">
                                          <p:val>
                                            <p:strVal val="ppt_y-0.034"/>
                                          </p:val>
                                        </p:tav>
                                        <p:tav tm="20000">
                                          <p:val>
                                            <p:strVal val="ppt_y-0.065"/>
                                          </p:val>
                                        </p:tav>
                                        <p:tav tm="30000">
                                          <p:val>
                                            <p:strVal val="ppt_y-0.090"/>
                                          </p:val>
                                        </p:tav>
                                        <p:tav tm="40000">
                                          <p:val>
                                            <p:strVal val="ppt_y-0.106"/>
                                          </p:val>
                                        </p:tav>
                                        <p:tav tm="50000">
                                          <p:val>
                                            <p:strVal val="ppt_y-0.111"/>
                                          </p:val>
                                        </p:tav>
                                        <p:tav tm="60000">
                                          <p:val>
                                            <p:strVal val="ppt_y-0.106"/>
                                          </p:val>
                                        </p:tav>
                                        <p:tav tm="70000">
                                          <p:val>
                                            <p:strVal val="ppt_y-0.090"/>
                                          </p:val>
                                        </p:tav>
                                        <p:tav tm="80000">
                                          <p:val>
                                            <p:strVal val="ppt_y-0.065"/>
                                          </p:val>
                                        </p:tav>
                                        <p:tav tm="90000">
                                          <p:val>
                                            <p:strVal val="ppt_y-0.034"/>
                                          </p:val>
                                        </p:tav>
                                        <p:tav tm="100000">
                                          <p:val>
                                            <p:strVal val="ppt_y"/>
                                          </p:val>
                                        </p:tav>
                                      </p:tavLst>
                                    </p:anim>
                                    <p:anim calcmode="lin" valueType="num">
                                      <p:cBhvr>
                                        <p:cTn id="155" dur="332" tmFilter="0, 0; 0.125,0.2665; 0.25,0.4; 0.375,0.465; 0.5,0.5;  0.625,0.535; 0.75,0.6; 0.875,0.7335; 1,1">
                                          <p:stCondLst>
                                            <p:cond delay="1324"/>
                                          </p:stCondLst>
                                        </p:cTn>
                                        <p:tgtEl>
                                          <p:spTgt spid="23"/>
                                        </p:tgtEl>
                                        <p:attrNameLst>
                                          <p:attrName>ppt_y</p:attrName>
                                        </p:attrNameLst>
                                      </p:cBhvr>
                                      <p:tavLst>
                                        <p:tav tm="0">
                                          <p:val>
                                            <p:strVal val="ppt_y"/>
                                          </p:val>
                                        </p:tav>
                                        <p:tav tm="10000">
                                          <p:val>
                                            <p:strVal val="ppt_y-0.011"/>
                                          </p:val>
                                        </p:tav>
                                        <p:tav tm="20000">
                                          <p:val>
                                            <p:strVal val="ppt_y-0.022"/>
                                          </p:val>
                                        </p:tav>
                                        <p:tav tm="30000">
                                          <p:val>
                                            <p:strVal val="ppt_y-0.030"/>
                                          </p:val>
                                        </p:tav>
                                        <p:tav tm="40000">
                                          <p:val>
                                            <p:strVal val="ppt_y-0.035"/>
                                          </p:val>
                                        </p:tav>
                                        <p:tav tm="50000">
                                          <p:val>
                                            <p:strVal val="ppt_y-0.037"/>
                                          </p:val>
                                        </p:tav>
                                        <p:tav tm="60000">
                                          <p:val>
                                            <p:strVal val="ppt_y-0.035"/>
                                          </p:val>
                                        </p:tav>
                                        <p:tav tm="70000">
                                          <p:val>
                                            <p:strVal val="ppt_y-0.030"/>
                                          </p:val>
                                        </p:tav>
                                        <p:tav tm="80000">
                                          <p:val>
                                            <p:strVal val="ppt_y-0.022"/>
                                          </p:val>
                                        </p:tav>
                                        <p:tav tm="90000">
                                          <p:val>
                                            <p:strVal val="ppt_y-0.011"/>
                                          </p:val>
                                        </p:tav>
                                        <p:tav tm="100000">
                                          <p:val>
                                            <p:strVal val="ppt_y"/>
                                          </p:val>
                                        </p:tav>
                                      </p:tavLst>
                                    </p:anim>
                                    <p:anim calcmode="lin" valueType="num">
                                      <p:cBhvr>
                                        <p:cTn id="156" dur="164" tmFilter="0, 0; 0.125,0.2665; 0.25,0.4; 0.375,0.465; 0.5,0.5;  0.625,0.535; 0.75,0.6; 0.875,0.7335; 1,1">
                                          <p:stCondLst>
                                            <p:cond delay="1656"/>
                                          </p:stCondLst>
                                        </p:cTn>
                                        <p:tgtEl>
                                          <p:spTgt spid="23"/>
                                        </p:tgtEl>
                                        <p:attrNameLst>
                                          <p:attrName>ppt_y</p:attrName>
                                        </p:attrNameLst>
                                      </p:cBhvr>
                                      <p:tavLst>
                                        <p:tav tm="0">
                                          <p:val>
                                            <p:strVal val="ppt_y"/>
                                          </p:val>
                                        </p:tav>
                                        <p:tav tm="10000">
                                          <p:val>
                                            <p:strVal val="ppt_y-0.004"/>
                                          </p:val>
                                        </p:tav>
                                        <p:tav tm="20000">
                                          <p:val>
                                            <p:strVal val="ppt_y-0.007"/>
                                          </p:val>
                                        </p:tav>
                                        <p:tav tm="30000">
                                          <p:val>
                                            <p:strVal val="ppt_y-0.010"/>
                                          </p:val>
                                        </p:tav>
                                        <p:tav tm="40000">
                                          <p:val>
                                            <p:strVal val="ppt_y-0.012"/>
                                          </p:val>
                                        </p:tav>
                                        <p:tav tm="50000">
                                          <p:val>
                                            <p:strVal val="ppt_y-0.0123"/>
                                          </p:val>
                                        </p:tav>
                                        <p:tav tm="60000">
                                          <p:val>
                                            <p:strVal val="ppt_y-0.012"/>
                                          </p:val>
                                        </p:tav>
                                        <p:tav tm="70000">
                                          <p:val>
                                            <p:strVal val="ppt_y-0.010"/>
                                          </p:val>
                                        </p:tav>
                                        <p:tav tm="80000">
                                          <p:val>
                                            <p:strVal val="ppt_y-0.007"/>
                                          </p:val>
                                        </p:tav>
                                        <p:tav tm="90000">
                                          <p:val>
                                            <p:strVal val="ppt_y-0.004"/>
                                          </p:val>
                                        </p:tav>
                                        <p:tav tm="100000">
                                          <p:val>
                                            <p:strVal val="ppt_y"/>
                                          </p:val>
                                        </p:tav>
                                      </p:tavLst>
                                    </p:anim>
                                    <p:anim calcmode="lin" valueType="num">
                                      <p:cBhvr>
                                        <p:cTn id="157" dur="180" accel="50000">
                                          <p:stCondLst>
                                            <p:cond delay="1820"/>
                                          </p:stCondLst>
                                        </p:cTn>
                                        <p:tgtEl>
                                          <p:spTgt spid="23"/>
                                        </p:tgtEl>
                                        <p:attrNameLst>
                                          <p:attrName>ppt_y</p:attrName>
                                        </p:attrNameLst>
                                      </p:cBhvr>
                                      <p:tavLst>
                                        <p:tav tm="0">
                                          <p:val>
                                            <p:strVal val="ppt_y"/>
                                          </p:val>
                                        </p:tav>
                                        <p:tav tm="100000">
                                          <p:val>
                                            <p:strVal val="ppt_y+ppt_h"/>
                                          </p:val>
                                        </p:tav>
                                      </p:tavLst>
                                    </p:anim>
                                    <p:animScale>
                                      <p:cBhvr>
                                        <p:cTn id="158" dur="26">
                                          <p:stCondLst>
                                            <p:cond delay="620"/>
                                          </p:stCondLst>
                                        </p:cTn>
                                        <p:tgtEl>
                                          <p:spTgt spid="23"/>
                                        </p:tgtEl>
                                      </p:cBhvr>
                                      <p:to x="100000" y="60000"/>
                                    </p:animScale>
                                    <p:animScale>
                                      <p:cBhvr>
                                        <p:cTn id="159" dur="166" decel="50000">
                                          <p:stCondLst>
                                            <p:cond delay="646"/>
                                          </p:stCondLst>
                                        </p:cTn>
                                        <p:tgtEl>
                                          <p:spTgt spid="23"/>
                                        </p:tgtEl>
                                      </p:cBhvr>
                                      <p:to x="100000" y="100000"/>
                                    </p:animScale>
                                    <p:animScale>
                                      <p:cBhvr>
                                        <p:cTn id="160" dur="26">
                                          <p:stCondLst>
                                            <p:cond delay="1312"/>
                                          </p:stCondLst>
                                        </p:cTn>
                                        <p:tgtEl>
                                          <p:spTgt spid="23"/>
                                        </p:tgtEl>
                                      </p:cBhvr>
                                      <p:to x="100000" y="80000"/>
                                    </p:animScale>
                                    <p:animScale>
                                      <p:cBhvr>
                                        <p:cTn id="161" dur="166" decel="50000">
                                          <p:stCondLst>
                                            <p:cond delay="1338"/>
                                          </p:stCondLst>
                                        </p:cTn>
                                        <p:tgtEl>
                                          <p:spTgt spid="23"/>
                                        </p:tgtEl>
                                      </p:cBhvr>
                                      <p:to x="100000" y="100000"/>
                                    </p:animScale>
                                    <p:animScale>
                                      <p:cBhvr>
                                        <p:cTn id="162" dur="26">
                                          <p:stCondLst>
                                            <p:cond delay="1642"/>
                                          </p:stCondLst>
                                        </p:cTn>
                                        <p:tgtEl>
                                          <p:spTgt spid="23"/>
                                        </p:tgtEl>
                                      </p:cBhvr>
                                      <p:to x="100000" y="90000"/>
                                    </p:animScale>
                                    <p:animScale>
                                      <p:cBhvr>
                                        <p:cTn id="163" dur="166" decel="50000">
                                          <p:stCondLst>
                                            <p:cond delay="1668"/>
                                          </p:stCondLst>
                                        </p:cTn>
                                        <p:tgtEl>
                                          <p:spTgt spid="23"/>
                                        </p:tgtEl>
                                      </p:cBhvr>
                                      <p:to x="100000" y="100000"/>
                                    </p:animScale>
                                    <p:animScale>
                                      <p:cBhvr>
                                        <p:cTn id="164" dur="26">
                                          <p:stCondLst>
                                            <p:cond delay="1808"/>
                                          </p:stCondLst>
                                        </p:cTn>
                                        <p:tgtEl>
                                          <p:spTgt spid="23"/>
                                        </p:tgtEl>
                                      </p:cBhvr>
                                      <p:to x="100000" y="95000"/>
                                    </p:animScale>
                                    <p:animScale>
                                      <p:cBhvr>
                                        <p:cTn id="165" dur="166" decel="50000">
                                          <p:stCondLst>
                                            <p:cond delay="1834"/>
                                          </p:stCondLst>
                                        </p:cTn>
                                        <p:tgtEl>
                                          <p:spTgt spid="23"/>
                                        </p:tgtEl>
                                      </p:cBhvr>
                                      <p:to x="100000" y="100000"/>
                                    </p:animScale>
                                    <p:set>
                                      <p:cBhvr>
                                        <p:cTn id="166" dur="1" fill="hold">
                                          <p:stCondLst>
                                            <p:cond delay="1999"/>
                                          </p:stCondLst>
                                        </p:cTn>
                                        <p:tgtEl>
                                          <p:spTgt spid="2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100000" numSld="999" showWhenStopped="0">
                <p:cTn id="167" repeatCount="indefinite" fill="hold" display="0">
                  <p:stCondLst>
                    <p:cond delay="indefinite"/>
                  </p:stCondLst>
                  <p:endCondLst>
                    <p:cond evt="onStopAudio" delay="0">
                      <p:tgtEl>
                        <p:sldTgt/>
                      </p:tgtEl>
                    </p:cond>
                  </p:endCondLst>
                </p:cTn>
                <p:tgtEl>
                  <p:spTgt spid="30"/>
                </p:tgtEl>
              </p:cMediaNode>
            </p:audio>
            <p:audio>
              <p:cMediaNode vol="80000" mute="1" numSld="999" showWhenStopped="0">
                <p:cTn id="168" repeatCount="indefinite" fill="hold" display="0">
                  <p:stCondLst>
                    <p:cond delay="indefinite"/>
                  </p:stCondLst>
                  <p:endCondLst>
                    <p:cond evt="onStopAudio" delay="0">
                      <p:tgtEl>
                        <p:sldTgt/>
                      </p:tgtEl>
                    </p:cond>
                  </p:endCondLst>
                </p:cTn>
                <p:tgtEl>
                  <p:spTgt spid="31"/>
                </p:tgtEl>
              </p:cMediaNode>
            </p:audio>
          </p:childTnLst>
        </p:cTn>
      </p:par>
    </p:tnLst>
    <p:bldLst>
      <p:bldP spid="6" grpId="0"/>
    </p:bldLst>
  </p:timing>
  <p:extLst>
    <p:ext uri="{E180D4A7-C9FB-4DFB-919C-405C955672EB}">
      <p14:showEvtLst xmlns:p14="http://schemas.microsoft.com/office/powerpoint/2010/main">
        <p14:playEvt time="2" objId="31"/>
      </p14:showEvtLst>
    </p:ext>
  </p:extLs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6000" y="628650"/>
            <a:ext cx="10058400" cy="5544693"/>
          </a:xfrm>
          <a:prstGeom prst="rect">
            <a:avLst/>
          </a:prstGeom>
        </p:spPr>
      </p:pic>
    </p:spTree>
    <p:custDataLst>
      <p:tags r:id="rId1"/>
    </p:custDataLst>
    <p:extLst>
      <p:ext uri="{BB962C8B-B14F-4D97-AF65-F5344CB8AC3E}">
        <p14:creationId xmlns:p14="http://schemas.microsoft.com/office/powerpoint/2010/main" val="628712974"/>
      </p:ext>
    </p:extLst>
  </p:cSld>
  <p:clrMapOvr>
    <a:masterClrMapping/>
  </p:clrMapOvr>
  <mc:AlternateContent xmlns:mc="http://schemas.openxmlformats.org/markup-compatibility/2006" xmlns:p14="http://schemas.microsoft.com/office/powerpoint/2010/main">
    <mc:Choice Requires="p14">
      <p:transition spd="slow" p14:dur="2000" advTm="12683"/>
    </mc:Choice>
    <mc:Fallback xmlns="">
      <p:transition spd="slow" advTm="1268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109307" y="5103674"/>
            <a:ext cx="6234198" cy="1754326"/>
          </a:xfrm>
          <a:prstGeom prst="rect">
            <a:avLst/>
          </a:prstGeom>
          <a:noFill/>
        </p:spPr>
        <p:txBody>
          <a:bodyPr wrap="square" rtlCol="0">
            <a:spAutoFit/>
          </a:bodyPr>
          <a:lstStyle/>
          <a:p>
            <a:r>
              <a:rPr lang="en-CA" sz="5400" dirty="0"/>
              <a:t>https://</a:t>
            </a:r>
            <a:r>
              <a:rPr lang="en-CA" sz="5400" dirty="0" smtClean="0"/>
              <a:t>www.gamedesigning.org</a:t>
            </a:r>
            <a:r>
              <a:rPr lang="en-CA" sz="5400" dirty="0"/>
              <a:t>/</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4623" y="382385"/>
            <a:ext cx="10058400" cy="4904510"/>
          </a:xfrm>
          <a:prstGeom prst="rect">
            <a:avLst/>
          </a:prstGeom>
        </p:spPr>
      </p:pic>
    </p:spTree>
    <p:extLst>
      <p:ext uri="{BB962C8B-B14F-4D97-AF65-F5344CB8AC3E}">
        <p14:creationId xmlns:p14="http://schemas.microsoft.com/office/powerpoint/2010/main" val="3984604276"/>
      </p:ext>
    </p:extLst>
  </p:cSld>
  <p:clrMapOvr>
    <a:masterClrMapping/>
  </p:clrMapOvr>
  <mc:AlternateContent xmlns:mc="http://schemas.openxmlformats.org/markup-compatibility/2006" xmlns:p14="http://schemas.microsoft.com/office/powerpoint/2010/main">
    <mc:Choice Requires="p14">
      <p:transition spd="slow" p14:dur="2000" advTm="16644"/>
    </mc:Choice>
    <mc:Fallback xmlns="">
      <p:transition spd="slow" advTm="16644"/>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029200" y="779930"/>
            <a:ext cx="5257800" cy="523220"/>
          </a:xfrm>
          <a:prstGeom prst="rect">
            <a:avLst/>
          </a:prstGeom>
          <a:noFill/>
        </p:spPr>
        <p:txBody>
          <a:bodyPr wrap="square" rtlCol="0">
            <a:spAutoFit/>
          </a:bodyPr>
          <a:lstStyle/>
          <a:p>
            <a:r>
              <a:rPr lang="en-CA" sz="2800" b="1" dirty="0" smtClean="0"/>
              <a:t>Licencing</a:t>
            </a:r>
            <a:endParaRPr lang="en-CA" sz="2800" b="1" dirty="0"/>
          </a:p>
        </p:txBody>
      </p:sp>
      <p:sp>
        <p:nvSpPr>
          <p:cNvPr id="6" name="TextBox 5"/>
          <p:cNvSpPr txBox="1"/>
          <p:nvPr/>
        </p:nvSpPr>
        <p:spPr>
          <a:xfrm>
            <a:off x="1210235" y="2057400"/>
            <a:ext cx="9654989" cy="3108543"/>
          </a:xfrm>
          <a:prstGeom prst="rect">
            <a:avLst/>
          </a:prstGeom>
          <a:noFill/>
        </p:spPr>
        <p:txBody>
          <a:bodyPr wrap="square" rtlCol="0">
            <a:spAutoFit/>
          </a:bodyPr>
          <a:lstStyle/>
          <a:p>
            <a:r>
              <a:rPr lang="en-CA" sz="2800" dirty="0" smtClean="0"/>
              <a:t>My idea for licencing would be simple. If you’d like to buy a character (Pamela Anderson for example), you’d have to pay a simple fee towards her favorite charity. In doing so you would have full rights to use her as a player in the game (upgrades, power moves etc.)</a:t>
            </a:r>
          </a:p>
          <a:p>
            <a:r>
              <a:rPr lang="en-CA" sz="2800" dirty="0" smtClean="0"/>
              <a:t>The starting characters, however, would be fictional where no licencing would be required.</a:t>
            </a:r>
            <a:endParaRPr lang="en-CA" sz="2800" dirty="0"/>
          </a:p>
        </p:txBody>
      </p:sp>
    </p:spTree>
    <p:extLst>
      <p:ext uri="{BB962C8B-B14F-4D97-AF65-F5344CB8AC3E}">
        <p14:creationId xmlns:p14="http://schemas.microsoft.com/office/powerpoint/2010/main" val="3492619429"/>
      </p:ext>
    </p:extLst>
  </p:cSld>
  <p:clrMapOvr>
    <a:masterClrMapping/>
  </p:clrMapOvr>
  <mc:AlternateContent xmlns:mc="http://schemas.openxmlformats.org/markup-compatibility/2006" xmlns:p14="http://schemas.microsoft.com/office/powerpoint/2010/main">
    <mc:Choice Requires="p14">
      <p:transition spd="slow" p14:dur="2000" advTm="40321"/>
    </mc:Choice>
    <mc:Fallback xmlns="">
      <p:transition spd="slow" advTm="40321"/>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78676" y="615142"/>
            <a:ext cx="7481455" cy="1077218"/>
          </a:xfrm>
          <a:prstGeom prst="rect">
            <a:avLst/>
          </a:prstGeom>
          <a:noFill/>
        </p:spPr>
        <p:txBody>
          <a:bodyPr wrap="square" rtlCol="0">
            <a:spAutoFit/>
          </a:bodyPr>
          <a:lstStyle/>
          <a:p>
            <a:r>
              <a:rPr lang="en-CA" sz="3200" b="1" dirty="0" smtClean="0"/>
              <a:t>Congratulations (Record audio and name of your respected charity).</a:t>
            </a:r>
            <a:endParaRPr lang="en-CA" sz="3200" b="1"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19504" y="2030796"/>
            <a:ext cx="2599797" cy="4594447"/>
          </a:xfrm>
          <a:prstGeom prst="rect">
            <a:avLst/>
          </a:prstGeom>
        </p:spPr>
      </p:pic>
    </p:spTree>
    <p:custDataLst>
      <p:tags r:id="rId1"/>
    </p:custDataLst>
    <p:extLst>
      <p:ext uri="{BB962C8B-B14F-4D97-AF65-F5344CB8AC3E}">
        <p14:creationId xmlns:p14="http://schemas.microsoft.com/office/powerpoint/2010/main" val="2525783619"/>
      </p:ext>
    </p:extLst>
  </p:cSld>
  <p:clrMapOvr>
    <a:masterClrMapping/>
  </p:clrMapOvr>
  <mc:AlternateContent xmlns:mc="http://schemas.openxmlformats.org/markup-compatibility/2006" xmlns:p14="http://schemas.microsoft.com/office/powerpoint/2010/main">
    <mc:Choice Requires="p14">
      <p:transition spd="slow" p14:dur="2000" advTm="17124"/>
    </mc:Choice>
    <mc:Fallback xmlns="">
      <p:transition spd="slow" advTm="1712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anim calcmode="lin" valueType="num">
                                      <p:cBhvr>
                                        <p:cTn id="15" dur="1000" fill="hold"/>
                                        <p:tgtEl>
                                          <p:spTgt spid="6"/>
                                        </p:tgtEl>
                                        <p:attrNameLst>
                                          <p:attrName>ppt_x</p:attrName>
                                        </p:attrNameLst>
                                      </p:cBhvr>
                                      <p:tavLst>
                                        <p:tav tm="0">
                                          <p:val>
                                            <p:strVal val="#ppt_x"/>
                                          </p:val>
                                        </p:tav>
                                        <p:tav tm="100000">
                                          <p:val>
                                            <p:strVal val="#ppt_x"/>
                                          </p:val>
                                        </p:tav>
                                      </p:tavLst>
                                    </p:anim>
                                    <p:anim calcmode="lin" valueType="num">
                                      <p:cBhvr>
                                        <p:cTn id="1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33204" y="0"/>
            <a:ext cx="8125592" cy="6858000"/>
          </a:xfrm>
          <a:prstGeom prst="rect">
            <a:avLst/>
          </a:prstGeom>
        </p:spPr>
      </p:pic>
    </p:spTree>
    <p:custDataLst>
      <p:tags r:id="rId1"/>
    </p:custDataLst>
    <p:extLst>
      <p:ext uri="{BB962C8B-B14F-4D97-AF65-F5344CB8AC3E}">
        <p14:creationId xmlns:p14="http://schemas.microsoft.com/office/powerpoint/2010/main" val="297401683"/>
      </p:ext>
    </p:extLst>
  </p:cSld>
  <p:clrMapOvr>
    <a:masterClrMapping/>
  </p:clrMapOvr>
  <mc:AlternateContent xmlns:mc="http://schemas.openxmlformats.org/markup-compatibility/2006" xmlns:p14="http://schemas.microsoft.com/office/powerpoint/2010/main">
    <mc:Choice Requires="p14">
      <p:transition spd="slow" p14:dur="2000" advTm="14796"/>
    </mc:Choice>
    <mc:Fallback xmlns="">
      <p:transition spd="slow" advTm="1479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4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			Game Outline</a:t>
            </a:r>
            <a:endParaRPr lang="en-CA" dirty="0"/>
          </a:p>
        </p:txBody>
      </p:sp>
      <p:sp>
        <p:nvSpPr>
          <p:cNvPr id="3" name="Content Placeholder 2"/>
          <p:cNvSpPr>
            <a:spLocks noGrp="1"/>
          </p:cNvSpPr>
          <p:nvPr>
            <p:ph idx="1"/>
          </p:nvPr>
        </p:nvSpPr>
        <p:spPr>
          <a:xfrm>
            <a:off x="1069848" y="2121408"/>
            <a:ext cx="10058400" cy="4629016"/>
          </a:xfrm>
        </p:spPr>
        <p:txBody>
          <a:bodyPr/>
          <a:lstStyle/>
          <a:p>
            <a:r>
              <a:rPr lang="en-CA" sz="2400" dirty="0" err="1" smtClean="0"/>
              <a:t>Volleywood</a:t>
            </a:r>
            <a:r>
              <a:rPr lang="en-CA" sz="2400" dirty="0" smtClean="0"/>
              <a:t> is a game created around significant celebrities, who have no idea how to play volleyball for the most part, that have made their mark on Hollywood. Each character will have multiple abilities to chose from in order to help their team. These abilities will be at a cost, and won’t always be successful. </a:t>
            </a:r>
            <a:endParaRPr lang="en-CA" sz="2400" dirty="0"/>
          </a:p>
          <a:p>
            <a:r>
              <a:rPr lang="en-CA" sz="2400" dirty="0" smtClean="0"/>
              <a:t>The point of the game is to make your way through different teams of celebrities, through different terrains, in order to win the </a:t>
            </a:r>
            <a:r>
              <a:rPr lang="en-CA" sz="2400" dirty="0" err="1" smtClean="0"/>
              <a:t>Volleywood</a:t>
            </a:r>
            <a:r>
              <a:rPr lang="en-CA" sz="2400" dirty="0" smtClean="0"/>
              <a:t> trophy. All proceeds of the winnings would be donated to relevant charities in order to spread awareness.</a:t>
            </a:r>
          </a:p>
          <a:p>
            <a:r>
              <a:rPr lang="en-CA" sz="2400" dirty="0" smtClean="0"/>
              <a:t>Don’t be fooled, their will be many options to the game and will be AAA-based, with a production time of roughly 18 months, created for up-to-date consoles.</a:t>
            </a:r>
          </a:p>
          <a:p>
            <a:endParaRPr lang="en-CA" dirty="0"/>
          </a:p>
          <a:p>
            <a:endParaRPr lang="en-CA" dirty="0"/>
          </a:p>
        </p:txBody>
      </p:sp>
    </p:spTree>
    <p:extLst>
      <p:ext uri="{BB962C8B-B14F-4D97-AF65-F5344CB8AC3E}">
        <p14:creationId xmlns:p14="http://schemas.microsoft.com/office/powerpoint/2010/main" val="3194868460"/>
      </p:ext>
    </p:extLst>
  </p:cSld>
  <p:clrMapOvr>
    <a:masterClrMapping/>
  </p:clrMapOvr>
  <mc:AlternateContent xmlns:mc="http://schemas.openxmlformats.org/markup-compatibility/2006" xmlns:p14="http://schemas.microsoft.com/office/powerpoint/2010/main">
    <mc:Choice Requires="p14">
      <p:transition spd="slow" p14:dur="2000" advTm="44338"/>
    </mc:Choice>
    <mc:Fallback xmlns="">
      <p:transition spd="slow" advTm="44338"/>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484632"/>
            <a:ext cx="11211052" cy="810768"/>
          </a:xfrm>
        </p:spPr>
        <p:txBody>
          <a:bodyPr>
            <a:normAutofit fontScale="90000"/>
          </a:bodyPr>
          <a:lstStyle/>
          <a:p>
            <a:r>
              <a:rPr lang="en-CA" dirty="0" smtClean="0"/>
              <a:t>			Example Characters</a:t>
            </a:r>
            <a:endParaRPr lang="en-CA" dirty="0"/>
          </a:p>
        </p:txBody>
      </p:sp>
      <p:sp>
        <p:nvSpPr>
          <p:cNvPr id="3" name="Content Placeholder 2"/>
          <p:cNvSpPr>
            <a:spLocks noGrp="1"/>
          </p:cNvSpPr>
          <p:nvPr>
            <p:ph sz="half" idx="1"/>
          </p:nvPr>
        </p:nvSpPr>
        <p:spPr/>
        <p:txBody>
          <a:bodyPr>
            <a:normAutofit fontScale="32500" lnSpcReduction="20000"/>
          </a:bodyPr>
          <a:lstStyle/>
          <a:p>
            <a:r>
              <a:rPr lang="en-CA" sz="7000" dirty="0" smtClean="0"/>
              <a:t>Homer Simpson</a:t>
            </a:r>
          </a:p>
          <a:p>
            <a:r>
              <a:rPr lang="en-CA" sz="7000" dirty="0" smtClean="0"/>
              <a:t>Doug Heffernan</a:t>
            </a:r>
          </a:p>
          <a:p>
            <a:r>
              <a:rPr lang="en-CA" sz="7000" dirty="0" smtClean="0"/>
              <a:t>Hugh Heffner</a:t>
            </a:r>
          </a:p>
          <a:p>
            <a:r>
              <a:rPr lang="en-CA" sz="7000" dirty="0" smtClean="0"/>
              <a:t>Ronald </a:t>
            </a:r>
            <a:r>
              <a:rPr lang="en-CA" sz="7000" dirty="0" err="1" smtClean="0"/>
              <a:t>Mcdonald</a:t>
            </a:r>
            <a:endParaRPr lang="en-CA" sz="7000" dirty="0" smtClean="0"/>
          </a:p>
          <a:p>
            <a:r>
              <a:rPr lang="en-CA" sz="7000" dirty="0" smtClean="0"/>
              <a:t>Ray Romano</a:t>
            </a:r>
          </a:p>
          <a:p>
            <a:r>
              <a:rPr lang="en-CA" sz="7000" dirty="0" smtClean="0"/>
              <a:t>Chris Rock</a:t>
            </a:r>
          </a:p>
          <a:p>
            <a:r>
              <a:rPr lang="en-CA" sz="7000" dirty="0" smtClean="0"/>
              <a:t>Will Smith</a:t>
            </a:r>
          </a:p>
          <a:p>
            <a:r>
              <a:rPr lang="en-CA" sz="7000" dirty="0" smtClean="0"/>
              <a:t>Jim Carry</a:t>
            </a:r>
          </a:p>
          <a:p>
            <a:r>
              <a:rPr lang="en-CA" sz="7000" dirty="0" smtClean="0"/>
              <a:t>Anthony Hopkins</a:t>
            </a:r>
          </a:p>
          <a:p>
            <a:pPr lvl="1"/>
            <a:endParaRPr lang="en-CA" dirty="0"/>
          </a:p>
        </p:txBody>
      </p:sp>
      <p:sp>
        <p:nvSpPr>
          <p:cNvPr id="4" name="Content Placeholder 3"/>
          <p:cNvSpPr>
            <a:spLocks noGrp="1"/>
          </p:cNvSpPr>
          <p:nvPr>
            <p:ph sz="half" idx="2"/>
          </p:nvPr>
        </p:nvSpPr>
        <p:spPr>
          <a:xfrm>
            <a:off x="6364224" y="2194559"/>
            <a:ext cx="4811776" cy="4475181"/>
          </a:xfrm>
        </p:spPr>
        <p:txBody>
          <a:bodyPr>
            <a:normAutofit fontScale="32500" lnSpcReduction="20000"/>
          </a:bodyPr>
          <a:lstStyle/>
          <a:p>
            <a:r>
              <a:rPr lang="en-CA" sz="7000" dirty="0" smtClean="0"/>
              <a:t>Hugh Jackman</a:t>
            </a:r>
          </a:p>
          <a:p>
            <a:r>
              <a:rPr lang="en-CA" sz="7000" dirty="0" smtClean="0"/>
              <a:t>Freddy/Jason</a:t>
            </a:r>
          </a:p>
          <a:p>
            <a:r>
              <a:rPr lang="en-CA" sz="7000" dirty="0" smtClean="0"/>
              <a:t>Marvel Universe</a:t>
            </a:r>
          </a:p>
          <a:p>
            <a:r>
              <a:rPr lang="en-CA" sz="7000" dirty="0" smtClean="0"/>
              <a:t>DC Universe</a:t>
            </a:r>
          </a:p>
          <a:p>
            <a:r>
              <a:rPr lang="en-CA" sz="7000" dirty="0" smtClean="0"/>
              <a:t>Scorpion</a:t>
            </a:r>
          </a:p>
          <a:p>
            <a:r>
              <a:rPr lang="en-CA" sz="7000" dirty="0" smtClean="0"/>
              <a:t>Mortal </a:t>
            </a:r>
            <a:r>
              <a:rPr lang="en-CA" sz="7000" dirty="0" err="1" smtClean="0"/>
              <a:t>Kombat</a:t>
            </a:r>
            <a:r>
              <a:rPr lang="en-CA" sz="7000" dirty="0" smtClean="0"/>
              <a:t> Alumni</a:t>
            </a:r>
          </a:p>
          <a:p>
            <a:r>
              <a:rPr lang="en-CA" sz="7000" dirty="0" err="1" smtClean="0"/>
              <a:t>Beyonce</a:t>
            </a:r>
            <a:endParaRPr lang="en-CA" sz="7000" dirty="0" smtClean="0"/>
          </a:p>
          <a:p>
            <a:r>
              <a:rPr lang="en-CA" sz="7000" dirty="0" err="1" smtClean="0"/>
              <a:t>Methodman</a:t>
            </a:r>
            <a:r>
              <a:rPr lang="en-CA" sz="7000" dirty="0" smtClean="0"/>
              <a:t>/Redman</a:t>
            </a:r>
          </a:p>
          <a:p>
            <a:r>
              <a:rPr lang="en-CA" sz="7000" dirty="0" smtClean="0"/>
              <a:t>Your Imagination</a:t>
            </a:r>
          </a:p>
          <a:p>
            <a:endParaRPr lang="en-CA" dirty="0" smtClean="0"/>
          </a:p>
          <a:p>
            <a:pPr marL="0" indent="0">
              <a:buNone/>
            </a:pPr>
            <a:r>
              <a:rPr lang="en-CA" dirty="0" smtClean="0"/>
              <a:t>    </a:t>
            </a:r>
          </a:p>
        </p:txBody>
      </p:sp>
    </p:spTree>
    <p:extLst>
      <p:ext uri="{BB962C8B-B14F-4D97-AF65-F5344CB8AC3E}">
        <p14:creationId xmlns:p14="http://schemas.microsoft.com/office/powerpoint/2010/main" val="3255214220"/>
      </p:ext>
    </p:extLst>
  </p:cSld>
  <p:clrMapOvr>
    <a:masterClrMapping/>
  </p:clrMapOvr>
  <mc:AlternateContent xmlns:mc="http://schemas.openxmlformats.org/markup-compatibility/2006" xmlns:p14="http://schemas.microsoft.com/office/powerpoint/2010/main">
    <mc:Choice Requires="p14">
      <p:transition spd="slow" p14:dur="2000" advTm="16340"/>
    </mc:Choice>
    <mc:Fallback xmlns="">
      <p:transition spd="slow" advTm="16340"/>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3896" y="34035"/>
            <a:ext cx="4629404" cy="3472052"/>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70602" y="241299"/>
            <a:ext cx="5397498" cy="3238499"/>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2100" y="3739662"/>
            <a:ext cx="3340100" cy="3118338"/>
          </a:xfrm>
          <a:prstGeom prst="rect">
            <a:avLst/>
          </a:prstGeom>
        </p:spPr>
      </p:pic>
      <p:sp>
        <p:nvSpPr>
          <p:cNvPr id="8" name="Rectangle 7"/>
          <p:cNvSpPr/>
          <p:nvPr/>
        </p:nvSpPr>
        <p:spPr>
          <a:xfrm>
            <a:off x="4324096" y="3739662"/>
            <a:ext cx="6096000" cy="3139321"/>
          </a:xfrm>
          <a:prstGeom prst="rect">
            <a:avLst/>
          </a:prstGeom>
        </p:spPr>
        <p:txBody>
          <a:bodyPr>
            <a:spAutoFit/>
          </a:bodyPr>
          <a:lstStyle/>
          <a:p>
            <a:r>
              <a:rPr lang="en-CA" dirty="0"/>
              <a:t>Homer Simpson could </a:t>
            </a:r>
            <a:r>
              <a:rPr lang="en-CA" dirty="0" smtClean="0"/>
              <a:t>power-up </a:t>
            </a:r>
            <a:r>
              <a:rPr lang="en-CA" dirty="0"/>
              <a:t>into a donut head, catch the ball and </a:t>
            </a:r>
            <a:r>
              <a:rPr lang="en-CA" dirty="0" smtClean="0"/>
              <a:t>spike </a:t>
            </a:r>
            <a:r>
              <a:rPr lang="en-CA" dirty="0"/>
              <a:t>it anywhere </a:t>
            </a:r>
            <a:r>
              <a:rPr lang="en-CA" dirty="0" smtClean="0"/>
              <a:t>he </a:t>
            </a:r>
            <a:r>
              <a:rPr lang="en-CA" dirty="0"/>
              <a:t>wants with perfect precision.</a:t>
            </a:r>
          </a:p>
          <a:p>
            <a:r>
              <a:rPr lang="en-CA" dirty="0"/>
              <a:t>The </a:t>
            </a:r>
            <a:r>
              <a:rPr lang="en-CA" dirty="0" err="1"/>
              <a:t>Hef</a:t>
            </a:r>
            <a:r>
              <a:rPr lang="en-CA" dirty="0"/>
              <a:t> c</a:t>
            </a:r>
            <a:r>
              <a:rPr lang="en-CA" dirty="0" smtClean="0"/>
              <a:t>ould </a:t>
            </a:r>
            <a:r>
              <a:rPr lang="en-CA" dirty="0"/>
              <a:t>bring out the bunnies to distract the other team and decrease their precision and power on their shots.</a:t>
            </a:r>
          </a:p>
          <a:p>
            <a:r>
              <a:rPr lang="en-CA" dirty="0"/>
              <a:t>Doug (King of Queens) </a:t>
            </a:r>
            <a:r>
              <a:rPr lang="en-CA" dirty="0" smtClean="0"/>
              <a:t>could </a:t>
            </a:r>
            <a:r>
              <a:rPr lang="en-CA" dirty="0"/>
              <a:t>rush the net, knocking it over, to collect the last slice of pizza making it certain that your shot is successful</a:t>
            </a:r>
            <a:r>
              <a:rPr lang="en-CA" dirty="0" smtClean="0"/>
              <a:t>.</a:t>
            </a:r>
          </a:p>
          <a:p>
            <a:r>
              <a:rPr lang="en-CA" dirty="0" smtClean="0"/>
              <a:t>These are just a few examples of the variety and potential the game has.</a:t>
            </a:r>
            <a:endParaRPr lang="en-CA" dirty="0"/>
          </a:p>
        </p:txBody>
      </p:sp>
    </p:spTree>
    <p:extLst>
      <p:ext uri="{BB962C8B-B14F-4D97-AF65-F5344CB8AC3E}">
        <p14:creationId xmlns:p14="http://schemas.microsoft.com/office/powerpoint/2010/main" val="3337774551"/>
      </p:ext>
    </p:extLst>
  </p:cSld>
  <p:clrMapOvr>
    <a:masterClrMapping/>
  </p:clrMapOvr>
  <mc:AlternateContent xmlns:mc="http://schemas.openxmlformats.org/markup-compatibility/2006" xmlns:p14="http://schemas.microsoft.com/office/powerpoint/2010/main">
    <mc:Choice Requires="p14">
      <p:transition spd="slow" p14:dur="2000" advTm="31183"/>
    </mc:Choice>
    <mc:Fallback xmlns="">
      <p:transition spd="slow" advTm="31183"/>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9885"/>
            <a:ext cx="11891844" cy="6600197"/>
          </a:xfrm>
          <a:prstGeom prst="rect">
            <a:avLst/>
          </a:prstGeom>
        </p:spPr>
      </p:pic>
    </p:spTree>
    <p:extLst>
      <p:ext uri="{BB962C8B-B14F-4D97-AF65-F5344CB8AC3E}">
        <p14:creationId xmlns:p14="http://schemas.microsoft.com/office/powerpoint/2010/main" val="3668416618"/>
      </p:ext>
    </p:extLst>
  </p:cSld>
  <p:clrMapOvr>
    <a:masterClrMapping/>
  </p:clrMapOvr>
  <mc:AlternateContent xmlns:mc="http://schemas.openxmlformats.org/markup-compatibility/2006" xmlns:p14="http://schemas.microsoft.com/office/powerpoint/2010/main">
    <mc:Choice Requires="p14">
      <p:transition spd="slow" p14:dur="2000" advTm="6290"/>
    </mc:Choice>
    <mc:Fallback xmlns="">
      <p:transition spd="slow" advTm="6290"/>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484632"/>
            <a:ext cx="10058400" cy="683768"/>
          </a:xfrm>
        </p:spPr>
        <p:txBody>
          <a:bodyPr>
            <a:normAutofit fontScale="90000"/>
          </a:bodyPr>
          <a:lstStyle/>
          <a:p>
            <a:r>
              <a:rPr lang="en-CA" dirty="0" smtClean="0"/>
              <a:t>		       Mechanics</a:t>
            </a:r>
            <a:endParaRPr lang="en-CA" dirty="0"/>
          </a:p>
        </p:txBody>
      </p:sp>
      <p:sp>
        <p:nvSpPr>
          <p:cNvPr id="6" name="TextBox 5"/>
          <p:cNvSpPr txBox="1"/>
          <p:nvPr/>
        </p:nvSpPr>
        <p:spPr>
          <a:xfrm>
            <a:off x="790448" y="1168400"/>
            <a:ext cx="10058400" cy="5632311"/>
          </a:xfrm>
          <a:prstGeom prst="rect">
            <a:avLst/>
          </a:prstGeom>
          <a:noFill/>
        </p:spPr>
        <p:txBody>
          <a:bodyPr wrap="square" rtlCol="0">
            <a:spAutoFit/>
          </a:bodyPr>
          <a:lstStyle/>
          <a:p>
            <a:r>
              <a:rPr lang="en-CA" dirty="0" err="1" smtClean="0"/>
              <a:t>Volleywood</a:t>
            </a:r>
            <a:r>
              <a:rPr lang="en-CA" dirty="0" smtClean="0"/>
              <a:t>, if created would involve numerous mechanics if it had any chance of surviving.</a:t>
            </a:r>
          </a:p>
          <a:p>
            <a:r>
              <a:rPr lang="en-CA" dirty="0" smtClean="0"/>
              <a:t>The title screen would involve a number of options.</a:t>
            </a:r>
          </a:p>
          <a:p>
            <a:r>
              <a:rPr lang="en-CA" dirty="0" smtClean="0"/>
              <a:t>-Single Player (your choice to pick between 2 to 6 players a side and choose between championship or single event).</a:t>
            </a:r>
          </a:p>
          <a:p>
            <a:r>
              <a:rPr lang="en-CA" dirty="0" smtClean="0"/>
              <a:t>-Multiplayer (The same options, where two players on one console can either team up, or battle each other. Of course your only option if battling is single match. A championship can be chosen if both players are on the same team. Also, a final element that I thought appropriate to add to the game is of course the charity you are playing for and creating its awareness . If agreed to by both players and an algorithm is put in place to charge credit cards, you can bet an opponent an agreed sum of money where the loser donates to the winners charity.</a:t>
            </a:r>
          </a:p>
          <a:p>
            <a:r>
              <a:rPr lang="en-CA" dirty="0" smtClean="0"/>
              <a:t>-Online (Your favorite group matched up by skill level, or with your choice to approach a greater challenge).</a:t>
            </a:r>
          </a:p>
          <a:p>
            <a:r>
              <a:rPr lang="en-CA" dirty="0" smtClean="0"/>
              <a:t>-Training (Training is the fundamentals of the character. Teaching you how to walk/run, jump/dive, and how to use the shot metre (</a:t>
            </a:r>
            <a:r>
              <a:rPr lang="en-CA" dirty="0" err="1" smtClean="0"/>
              <a:t>eg</a:t>
            </a:r>
            <a:r>
              <a:rPr lang="en-CA" dirty="0" smtClean="0"/>
              <a:t>. MLB pitching metre). The power-ups will implement a pulse metre, with offensive and defensive abilities, but at a much faster rate. If you do not hit the sweet spot on the metre, your power-up will fail and your character will be incapacitated for a moment of time. You also have to wait for a few moments before attempting another </a:t>
            </a:r>
            <a:r>
              <a:rPr lang="en-CA" dirty="0" err="1" smtClean="0"/>
              <a:t>powerup</a:t>
            </a:r>
            <a:r>
              <a:rPr lang="en-CA" dirty="0" smtClean="0"/>
              <a:t>.</a:t>
            </a:r>
          </a:p>
          <a:p>
            <a:r>
              <a:rPr lang="en-CA" dirty="0" smtClean="0"/>
              <a:t>-Options (Difficulty, Controller Options (Classic, Option A, B etc..) Blood/Nudity on or off</a:t>
            </a:r>
            <a:endParaRPr lang="en-CA" dirty="0"/>
          </a:p>
        </p:txBody>
      </p:sp>
    </p:spTree>
    <p:extLst>
      <p:ext uri="{BB962C8B-B14F-4D97-AF65-F5344CB8AC3E}">
        <p14:creationId xmlns:p14="http://schemas.microsoft.com/office/powerpoint/2010/main" val="2825980596"/>
      </p:ext>
    </p:extLst>
  </p:cSld>
  <p:clrMapOvr>
    <a:masterClrMapping/>
  </p:clrMapOvr>
  <mc:AlternateContent xmlns:mc="http://schemas.openxmlformats.org/markup-compatibility/2006" xmlns:p14="http://schemas.microsoft.com/office/powerpoint/2010/main">
    <mc:Choice Requires="p14">
      <p:transition spd="slow" p14:dur="2000" advTm="121748"/>
    </mc:Choice>
    <mc:Fallback xmlns="">
      <p:transition spd="slow" advTm="121748"/>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632571" y="1027654"/>
            <a:ext cx="2714752" cy="497840"/>
          </a:xfrm>
        </p:spPr>
        <p:txBody>
          <a:bodyPr>
            <a:noAutofit/>
          </a:bodyPr>
          <a:lstStyle/>
          <a:p>
            <a:r>
              <a:rPr lang="en-CA" sz="3600" dirty="0" smtClean="0"/>
              <a:t>Shot Metre Examples</a:t>
            </a:r>
            <a:endParaRPr lang="en-CA" sz="3600"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6176" y="2700336"/>
            <a:ext cx="5162924" cy="2957513"/>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69024" y="2700335"/>
            <a:ext cx="5257803" cy="2957514"/>
          </a:xfrm>
          <a:prstGeom prst="rect">
            <a:avLst/>
          </a:prstGeom>
        </p:spPr>
      </p:pic>
    </p:spTree>
    <p:custDataLst>
      <p:tags r:id="rId1"/>
    </p:custDataLst>
    <p:extLst>
      <p:ext uri="{BB962C8B-B14F-4D97-AF65-F5344CB8AC3E}">
        <p14:creationId xmlns:p14="http://schemas.microsoft.com/office/powerpoint/2010/main" val="529785357"/>
      </p:ext>
    </p:extLst>
  </p:cSld>
  <p:clrMapOvr>
    <a:masterClrMapping/>
  </p:clrMapOvr>
  <mc:AlternateContent xmlns:mc="http://schemas.openxmlformats.org/markup-compatibility/2006" xmlns:p14="http://schemas.microsoft.com/office/powerpoint/2010/main">
    <mc:Choice Requires="p14">
      <p:transition spd="slow" p14:dur="2000" advTm="25909"/>
    </mc:Choice>
    <mc:Fallback xmlns="">
      <p:transition spd="slow" advTm="2590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0072" y="0"/>
            <a:ext cx="6723610" cy="6723610"/>
          </a:xfrm>
          <a:prstGeom prst="rect">
            <a:avLst/>
          </a:prstGeom>
        </p:spPr>
      </p:pic>
    </p:spTree>
    <p:custDataLst>
      <p:tags r:id="rId1"/>
    </p:custDataLst>
    <p:extLst>
      <p:ext uri="{BB962C8B-B14F-4D97-AF65-F5344CB8AC3E}">
        <p14:creationId xmlns:p14="http://schemas.microsoft.com/office/powerpoint/2010/main" val="950834345"/>
      </p:ext>
    </p:extLst>
  </p:cSld>
  <p:clrMapOvr>
    <a:masterClrMapping/>
  </p:clrMapOvr>
  <mc:AlternateContent xmlns:mc="http://schemas.openxmlformats.org/markup-compatibility/2006" xmlns:p14="http://schemas.microsoft.com/office/powerpoint/2010/main">
    <mc:Choice Requires="p14">
      <p:transition spd="slow" p14:dur="2000" advTm="8754"/>
    </mc:Choice>
    <mc:Fallback xmlns="">
      <p:transition spd="slow" advTm="875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397189" y="389965"/>
            <a:ext cx="2770094" cy="707886"/>
          </a:xfrm>
          <a:prstGeom prst="rect">
            <a:avLst/>
          </a:prstGeom>
          <a:noFill/>
        </p:spPr>
        <p:txBody>
          <a:bodyPr wrap="square" rtlCol="0">
            <a:spAutoFit/>
          </a:bodyPr>
          <a:lstStyle/>
          <a:p>
            <a:r>
              <a:rPr lang="en-CA" sz="4000" dirty="0" smtClean="0"/>
              <a:t>Continued</a:t>
            </a:r>
            <a:endParaRPr lang="en-CA" sz="4000" dirty="0"/>
          </a:p>
        </p:txBody>
      </p:sp>
      <p:sp>
        <p:nvSpPr>
          <p:cNvPr id="6" name="TextBox 5"/>
          <p:cNvSpPr txBox="1"/>
          <p:nvPr/>
        </p:nvSpPr>
        <p:spPr>
          <a:xfrm>
            <a:off x="430306" y="1479176"/>
            <a:ext cx="11510682" cy="4524315"/>
          </a:xfrm>
          <a:prstGeom prst="rect">
            <a:avLst/>
          </a:prstGeom>
          <a:noFill/>
        </p:spPr>
        <p:txBody>
          <a:bodyPr wrap="square" rtlCol="0">
            <a:spAutoFit/>
          </a:bodyPr>
          <a:lstStyle/>
          <a:p>
            <a:r>
              <a:rPr lang="en-CA" dirty="0" smtClean="0"/>
              <a:t>Audio- Each </a:t>
            </a:r>
            <a:r>
              <a:rPr lang="en-CA" dirty="0" err="1" smtClean="0"/>
              <a:t>characted</a:t>
            </a:r>
            <a:r>
              <a:rPr lang="en-CA" dirty="0" smtClean="0"/>
              <a:t> in </a:t>
            </a:r>
            <a:r>
              <a:rPr lang="en-CA" dirty="0" err="1" smtClean="0"/>
              <a:t>Vollewood</a:t>
            </a:r>
            <a:r>
              <a:rPr lang="en-CA" dirty="0" smtClean="0"/>
              <a:t> when scrolled upon will have its own music. Doug for example will be the beginning of the King and Queens show; Scorpion, Mortal </a:t>
            </a:r>
            <a:r>
              <a:rPr lang="en-CA" dirty="0" err="1" smtClean="0"/>
              <a:t>Kombat</a:t>
            </a:r>
            <a:r>
              <a:rPr lang="en-CA" dirty="0" smtClean="0"/>
              <a:t> Theme etc… </a:t>
            </a:r>
          </a:p>
          <a:p>
            <a:r>
              <a:rPr lang="en-CA" dirty="0" smtClean="0"/>
              <a:t>The game’s audio on the title screen will be neutral. </a:t>
            </a:r>
            <a:r>
              <a:rPr lang="en-CA" dirty="0" err="1" smtClean="0"/>
              <a:t>Sportscentre</a:t>
            </a:r>
            <a:r>
              <a:rPr lang="en-CA" dirty="0" smtClean="0"/>
              <a:t> with Jay </a:t>
            </a:r>
            <a:r>
              <a:rPr lang="en-CA" dirty="0" err="1" smtClean="0"/>
              <a:t>Onrait</a:t>
            </a:r>
            <a:r>
              <a:rPr lang="en-CA" dirty="0" smtClean="0"/>
              <a:t> and Dan O-</a:t>
            </a:r>
            <a:r>
              <a:rPr lang="en-CA" dirty="0" err="1" smtClean="0"/>
              <a:t>Toole</a:t>
            </a:r>
            <a:r>
              <a:rPr lang="en-CA" dirty="0" smtClean="0"/>
              <a:t> in the background making funny gestures on top of the </a:t>
            </a:r>
            <a:r>
              <a:rPr lang="en-CA" dirty="0" err="1" smtClean="0"/>
              <a:t>Sportscentre</a:t>
            </a:r>
            <a:r>
              <a:rPr lang="en-CA" dirty="0" smtClean="0"/>
              <a:t> theme.</a:t>
            </a:r>
          </a:p>
          <a:p>
            <a:r>
              <a:rPr lang="en-CA" dirty="0" smtClean="0"/>
              <a:t>The music for the levels will be varied on the scenery you choose, but always based on song that’s slightly goofy, but intense also, like Donkey Kong, if the characters are primarily comedians, but intense if the majority of the characters are villains of sort (Mega Man theme). </a:t>
            </a:r>
          </a:p>
          <a:p>
            <a:r>
              <a:rPr lang="en-CA" dirty="0" smtClean="0"/>
              <a:t>All characters will have multiple signature quotes to avoid repetition. The sound effects will be what you’d expect, tick at the top of the net, charge up noises as a power move is to be dealt, or simply a slap on the ball. The audio-team would be in charge of the process, of course, along with the final tweaks. </a:t>
            </a:r>
          </a:p>
          <a:p>
            <a:endParaRPr lang="en-CA" dirty="0"/>
          </a:p>
          <a:p>
            <a:r>
              <a:rPr lang="en-CA" dirty="0" smtClean="0"/>
              <a:t>Video- The video will be 3-D, as the game will follow a turn-based pattern, with the addition of action, (violence and nudity), with an artsy touch to increase the unique vision of the game. All characters will be customizable, to a certain extent, (</a:t>
            </a:r>
            <a:r>
              <a:rPr lang="en-CA" dirty="0" err="1" smtClean="0"/>
              <a:t>eg</a:t>
            </a:r>
            <a:r>
              <a:rPr lang="en-CA" dirty="0" smtClean="0"/>
              <a:t>. T-shirt, swimsuit, hat, etc…). Although nudity will not be an option for the characters, but if the Nudity/Blood option is on, at parental consent, then the power-ups could potentially involve a </a:t>
            </a:r>
            <a:r>
              <a:rPr lang="en-CA" dirty="0" err="1" smtClean="0"/>
              <a:t>titty</a:t>
            </a:r>
            <a:r>
              <a:rPr lang="en-CA" dirty="0" smtClean="0"/>
              <a:t>, or sausage party. </a:t>
            </a:r>
          </a:p>
        </p:txBody>
      </p:sp>
    </p:spTree>
    <p:extLst>
      <p:ext uri="{BB962C8B-B14F-4D97-AF65-F5344CB8AC3E}">
        <p14:creationId xmlns:p14="http://schemas.microsoft.com/office/powerpoint/2010/main" val="2554908646"/>
      </p:ext>
    </p:extLst>
  </p:cSld>
  <p:clrMapOvr>
    <a:masterClrMapping/>
  </p:clrMapOvr>
  <mc:AlternateContent xmlns:mc="http://schemas.openxmlformats.org/markup-compatibility/2006" xmlns:p14="http://schemas.microsoft.com/office/powerpoint/2010/main">
    <mc:Choice Requires="p14">
      <p:transition spd="slow" p14:dur="2000" advTm="114930"/>
    </mc:Choice>
    <mc:Fallback xmlns="">
      <p:transition spd="slow" advTm="114930"/>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1|2.6|2.9|2.8|2.6|2.7|5.2"/>
</p:tagLst>
</file>

<file path=ppt/tags/tag2.xml><?xml version="1.0" encoding="utf-8"?>
<p:tagLst xmlns:a="http://schemas.openxmlformats.org/drawingml/2006/main" xmlns:r="http://schemas.openxmlformats.org/officeDocument/2006/relationships" xmlns:p="http://schemas.openxmlformats.org/presentationml/2006/main">
  <p:tag name="TIMING" val="|4.9|11.7"/>
</p:tagLst>
</file>

<file path=ppt/tags/tag3.xml><?xml version="1.0" encoding="utf-8"?>
<p:tagLst xmlns:a="http://schemas.openxmlformats.org/drawingml/2006/main" xmlns:r="http://schemas.openxmlformats.org/officeDocument/2006/relationships" xmlns:p="http://schemas.openxmlformats.org/presentationml/2006/main">
  <p:tag name="TIMING" val="|2.3"/>
</p:tagLst>
</file>

<file path=ppt/tags/tag4.xml><?xml version="1.0" encoding="utf-8"?>
<p:tagLst xmlns:a="http://schemas.openxmlformats.org/drawingml/2006/main" xmlns:r="http://schemas.openxmlformats.org/officeDocument/2006/relationships" xmlns:p="http://schemas.openxmlformats.org/presentationml/2006/main">
  <p:tag name="TIMING" val="|2.2"/>
</p:tagLst>
</file>

<file path=ppt/tags/tag5.xml><?xml version="1.0" encoding="utf-8"?>
<p:tagLst xmlns:a="http://schemas.openxmlformats.org/drawingml/2006/main" xmlns:r="http://schemas.openxmlformats.org/officeDocument/2006/relationships" xmlns:p="http://schemas.openxmlformats.org/presentationml/2006/main">
  <p:tag name="TIMING" val="|2.4|9"/>
</p:tagLst>
</file>

<file path=ppt/tags/tag6.xml><?xml version="1.0" encoding="utf-8"?>
<p:tagLst xmlns:a="http://schemas.openxmlformats.org/drawingml/2006/main" xmlns:r="http://schemas.openxmlformats.org/officeDocument/2006/relationships" xmlns:p="http://schemas.openxmlformats.org/presentationml/2006/main">
  <p:tag name="TIMING" val="|2.6"/>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docProps/app.xml><?xml version="1.0" encoding="utf-8"?>
<Properties xmlns="http://schemas.openxmlformats.org/officeDocument/2006/extended-properties" xmlns:vt="http://schemas.openxmlformats.org/officeDocument/2006/docPropsVTypes">
  <Template>TM03090434[[fn=Wood Type]]</Template>
  <TotalTime>332</TotalTime>
  <Words>940</Words>
  <Application>Microsoft Office PowerPoint</Application>
  <PresentationFormat>Widescreen</PresentationFormat>
  <Paragraphs>51</Paragraphs>
  <Slides>14</Slides>
  <Notes>0</Notes>
  <HiddenSlides>0</HiddenSlides>
  <MMClips>2</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14</vt:i4>
      </vt:variant>
    </vt:vector>
  </HeadingPairs>
  <TitlesOfParts>
    <vt:vector size="18" baseType="lpstr">
      <vt:lpstr>Rockwell</vt:lpstr>
      <vt:lpstr>Rockwell Condensed</vt:lpstr>
      <vt:lpstr>Wingdings</vt:lpstr>
      <vt:lpstr>Wood Type</vt:lpstr>
      <vt:lpstr>PowerPoint Presentation</vt:lpstr>
      <vt:lpstr>   Game Outline</vt:lpstr>
      <vt:lpstr>   Example Characters</vt:lpstr>
      <vt:lpstr>PowerPoint Presentation</vt:lpstr>
      <vt:lpstr>PowerPoint Presentation</vt:lpstr>
      <vt:lpstr>         Mechanics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Volleywood</dc:title>
  <dc:creator>David</dc:creator>
  <cp:lastModifiedBy>David</cp:lastModifiedBy>
  <cp:revision>45</cp:revision>
  <dcterms:created xsi:type="dcterms:W3CDTF">2018-10-23T18:05:08Z</dcterms:created>
  <dcterms:modified xsi:type="dcterms:W3CDTF">2018-10-24T20:29:38Z</dcterms:modified>
</cp:coreProperties>
</file>